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9" r:id="rId3"/>
    <p:sldId id="260" r:id="rId4"/>
    <p:sldId id="262" r:id="rId5"/>
    <p:sldId id="273" r:id="rId6"/>
    <p:sldId id="302" r:id="rId7"/>
    <p:sldId id="270" r:id="rId8"/>
    <p:sldId id="271" r:id="rId9"/>
    <p:sldId id="304" r:id="rId10"/>
    <p:sldId id="309" r:id="rId11"/>
    <p:sldId id="313" r:id="rId12"/>
    <p:sldId id="306" r:id="rId13"/>
    <p:sldId id="308" r:id="rId14"/>
    <p:sldId id="310" r:id="rId15"/>
    <p:sldId id="311" r:id="rId16"/>
    <p:sldId id="305" r:id="rId17"/>
    <p:sldId id="31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292" autoAdjust="0"/>
    <p:restoredTop sz="94660"/>
  </p:normalViewPr>
  <p:slideViewPr>
    <p:cSldViewPr snapToGrid="0">
      <p:cViewPr varScale="1">
        <p:scale>
          <a:sx n="66" d="100"/>
          <a:sy n="66" d="100"/>
        </p:scale>
        <p:origin x="3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FFB3B-2C1C-468E-9FE3-388BECB329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C74282-14C7-4E4F-AEB8-96F4669D5B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1C9037F-E4A6-4D75-AB6C-41437A65FF3B}"/>
              </a:ext>
            </a:extLst>
          </p:cNvPr>
          <p:cNvSpPr>
            <a:spLocks noGrp="1"/>
          </p:cNvSpPr>
          <p:nvPr>
            <p:ph type="dt" sz="half" idx="10"/>
          </p:nvPr>
        </p:nvSpPr>
        <p:spPr/>
        <p:txBody>
          <a:bodyPr/>
          <a:lstStyle/>
          <a:p>
            <a:fld id="{B1C2F782-6CEC-4087-8A38-D385B99FCE13}" type="datetimeFigureOut">
              <a:rPr lang="en-US" smtClean="0"/>
              <a:t>12/8/2019</a:t>
            </a:fld>
            <a:endParaRPr lang="en-US" dirty="0"/>
          </a:p>
        </p:txBody>
      </p:sp>
      <p:sp>
        <p:nvSpPr>
          <p:cNvPr id="5" name="Footer Placeholder 4">
            <a:extLst>
              <a:ext uri="{FF2B5EF4-FFF2-40B4-BE49-F238E27FC236}">
                <a16:creationId xmlns:a16="http://schemas.microsoft.com/office/drawing/2014/main" id="{222694B9-6DAD-4AA9-A4E1-AD959B36109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8EB9109-1F91-485D-AF20-FCF2F89936DA}"/>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2276670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07A6-BC4B-4FD2-82C9-65A244D810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EE0149-AE6B-4FAC-988D-B9DC9C555E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329D2D-16C5-4446-B90E-7B8FDA11A9E4}"/>
              </a:ext>
            </a:extLst>
          </p:cNvPr>
          <p:cNvSpPr>
            <a:spLocks noGrp="1"/>
          </p:cNvSpPr>
          <p:nvPr>
            <p:ph type="dt" sz="half" idx="10"/>
          </p:nvPr>
        </p:nvSpPr>
        <p:spPr/>
        <p:txBody>
          <a:bodyPr/>
          <a:lstStyle/>
          <a:p>
            <a:fld id="{B1C2F782-6CEC-4087-8A38-D385B99FCE13}" type="datetimeFigureOut">
              <a:rPr lang="en-US" smtClean="0"/>
              <a:t>12/8/2019</a:t>
            </a:fld>
            <a:endParaRPr lang="en-US" dirty="0"/>
          </a:p>
        </p:txBody>
      </p:sp>
      <p:sp>
        <p:nvSpPr>
          <p:cNvPr id="5" name="Footer Placeholder 4">
            <a:extLst>
              <a:ext uri="{FF2B5EF4-FFF2-40B4-BE49-F238E27FC236}">
                <a16:creationId xmlns:a16="http://schemas.microsoft.com/office/drawing/2014/main" id="{AB300BB4-F926-446A-BFC0-45FF745677C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8526339-B3DC-4C81-B858-B76A041166A3}"/>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53977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AFCCB-BB8E-45BB-8AF2-EC6DACEEB1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45B6DF6-0B16-44DB-A0E8-6C8EF8CB4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DA32A2-205F-490D-BC20-356A33EAEFBD}"/>
              </a:ext>
            </a:extLst>
          </p:cNvPr>
          <p:cNvSpPr>
            <a:spLocks noGrp="1"/>
          </p:cNvSpPr>
          <p:nvPr>
            <p:ph type="dt" sz="half" idx="10"/>
          </p:nvPr>
        </p:nvSpPr>
        <p:spPr/>
        <p:txBody>
          <a:bodyPr/>
          <a:lstStyle/>
          <a:p>
            <a:fld id="{B1C2F782-6CEC-4087-8A38-D385B99FCE13}" type="datetimeFigureOut">
              <a:rPr lang="en-US" smtClean="0"/>
              <a:t>12/8/2019</a:t>
            </a:fld>
            <a:endParaRPr lang="en-US" dirty="0"/>
          </a:p>
        </p:txBody>
      </p:sp>
      <p:sp>
        <p:nvSpPr>
          <p:cNvPr id="5" name="Footer Placeholder 4">
            <a:extLst>
              <a:ext uri="{FF2B5EF4-FFF2-40B4-BE49-F238E27FC236}">
                <a16:creationId xmlns:a16="http://schemas.microsoft.com/office/drawing/2014/main" id="{6B991E6F-1856-4B4D-9B6C-8E2D04452B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B0E81B0-056E-4A2F-9558-A64DF6D8C108}"/>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538733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6EF02-DAAC-4212-8095-4433EB0A04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4A1683-3B06-4B89-A1E4-DE136AF38A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89C0BF-4A25-4912-8678-CC47A93A07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9F95706-ACC8-4E10-AB41-E80565E62C24}"/>
              </a:ext>
            </a:extLst>
          </p:cNvPr>
          <p:cNvSpPr>
            <a:spLocks noGrp="1"/>
          </p:cNvSpPr>
          <p:nvPr>
            <p:ph type="dt" sz="half" idx="10"/>
          </p:nvPr>
        </p:nvSpPr>
        <p:spPr/>
        <p:txBody>
          <a:bodyPr/>
          <a:lstStyle/>
          <a:p>
            <a:fld id="{B1C2F782-6CEC-4087-8A38-D385B99FCE13}" type="datetimeFigureOut">
              <a:rPr lang="en-US" smtClean="0"/>
              <a:t>12/8/2019</a:t>
            </a:fld>
            <a:endParaRPr lang="en-US" dirty="0"/>
          </a:p>
        </p:txBody>
      </p:sp>
      <p:sp>
        <p:nvSpPr>
          <p:cNvPr id="6" name="Footer Placeholder 5">
            <a:extLst>
              <a:ext uri="{FF2B5EF4-FFF2-40B4-BE49-F238E27FC236}">
                <a16:creationId xmlns:a16="http://schemas.microsoft.com/office/drawing/2014/main" id="{C9375409-0039-4BBB-B42B-27448F2EBD7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F1CEDAC-2D9C-4BFB-8676-5C7C779730CD}"/>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1940965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CFC6E-B4C4-485A-89FF-B562BD06CA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546E8DA-BED3-4343-8AAC-6315EF2F53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C5659B-4202-4A1A-9008-A323E501A0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C720992-A46A-40E9-8BAC-D3D232FF99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06FF72-20C9-4EA6-A34C-3575C27424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4744D7-92C4-4462-B79E-9DE1C313336E}"/>
              </a:ext>
            </a:extLst>
          </p:cNvPr>
          <p:cNvSpPr>
            <a:spLocks noGrp="1"/>
          </p:cNvSpPr>
          <p:nvPr>
            <p:ph type="dt" sz="half" idx="10"/>
          </p:nvPr>
        </p:nvSpPr>
        <p:spPr/>
        <p:txBody>
          <a:bodyPr/>
          <a:lstStyle/>
          <a:p>
            <a:fld id="{B1C2F782-6CEC-4087-8A38-D385B99FCE13}" type="datetimeFigureOut">
              <a:rPr lang="en-US" smtClean="0"/>
              <a:t>12/8/2019</a:t>
            </a:fld>
            <a:endParaRPr lang="en-US" dirty="0"/>
          </a:p>
        </p:txBody>
      </p:sp>
      <p:sp>
        <p:nvSpPr>
          <p:cNvPr id="8" name="Footer Placeholder 7">
            <a:extLst>
              <a:ext uri="{FF2B5EF4-FFF2-40B4-BE49-F238E27FC236}">
                <a16:creationId xmlns:a16="http://schemas.microsoft.com/office/drawing/2014/main" id="{25A4193F-D326-4CB2-A407-4DC90ED8110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AB43C9E-07E3-4B79-8AC1-B9521C557A47}"/>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1986113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91C55-A51B-4BE9-9BE2-4D750837B1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7F2DC28-5BBA-4D72-BA4A-5E96630E04E7}"/>
              </a:ext>
            </a:extLst>
          </p:cNvPr>
          <p:cNvSpPr>
            <a:spLocks noGrp="1"/>
          </p:cNvSpPr>
          <p:nvPr>
            <p:ph type="dt" sz="half" idx="10"/>
          </p:nvPr>
        </p:nvSpPr>
        <p:spPr/>
        <p:txBody>
          <a:bodyPr/>
          <a:lstStyle/>
          <a:p>
            <a:fld id="{B1C2F782-6CEC-4087-8A38-D385B99FCE13}" type="datetimeFigureOut">
              <a:rPr lang="en-US" smtClean="0"/>
              <a:t>12/8/2019</a:t>
            </a:fld>
            <a:endParaRPr lang="en-US" dirty="0"/>
          </a:p>
        </p:txBody>
      </p:sp>
      <p:sp>
        <p:nvSpPr>
          <p:cNvPr id="4" name="Footer Placeholder 3">
            <a:extLst>
              <a:ext uri="{FF2B5EF4-FFF2-40B4-BE49-F238E27FC236}">
                <a16:creationId xmlns:a16="http://schemas.microsoft.com/office/drawing/2014/main" id="{578D482D-C14C-40A5-B284-7DF73F97473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3ABDF5-553D-4FDD-A207-BA474F62053B}"/>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1886347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203E87-0B6B-40E0-9DCF-B8B29C8260F1}"/>
              </a:ext>
            </a:extLst>
          </p:cNvPr>
          <p:cNvSpPr>
            <a:spLocks noGrp="1"/>
          </p:cNvSpPr>
          <p:nvPr>
            <p:ph type="dt" sz="half" idx="10"/>
          </p:nvPr>
        </p:nvSpPr>
        <p:spPr/>
        <p:txBody>
          <a:bodyPr/>
          <a:lstStyle/>
          <a:p>
            <a:fld id="{B1C2F782-6CEC-4087-8A38-D385B99FCE13}" type="datetimeFigureOut">
              <a:rPr lang="en-US" smtClean="0"/>
              <a:t>12/8/2019</a:t>
            </a:fld>
            <a:endParaRPr lang="en-US" dirty="0"/>
          </a:p>
        </p:txBody>
      </p:sp>
      <p:sp>
        <p:nvSpPr>
          <p:cNvPr id="3" name="Footer Placeholder 2">
            <a:extLst>
              <a:ext uri="{FF2B5EF4-FFF2-40B4-BE49-F238E27FC236}">
                <a16:creationId xmlns:a16="http://schemas.microsoft.com/office/drawing/2014/main" id="{7E436A13-AD34-4C4C-8F60-BA5CA8A5639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CA420EE-CAFA-4994-9E4C-0DEB2A854258}"/>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124604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2CC89-D123-40AC-8D78-287BBC6488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F31E33F-3C4A-45D9-916D-88EE6CEB04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B41FB73-33C2-443E-935C-67C22370A0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B55BD8-474B-4523-BDF7-C46C3D687708}"/>
              </a:ext>
            </a:extLst>
          </p:cNvPr>
          <p:cNvSpPr>
            <a:spLocks noGrp="1"/>
          </p:cNvSpPr>
          <p:nvPr>
            <p:ph type="dt" sz="half" idx="10"/>
          </p:nvPr>
        </p:nvSpPr>
        <p:spPr/>
        <p:txBody>
          <a:bodyPr/>
          <a:lstStyle/>
          <a:p>
            <a:fld id="{B1C2F782-6CEC-4087-8A38-D385B99FCE13}" type="datetimeFigureOut">
              <a:rPr lang="en-US" smtClean="0"/>
              <a:t>12/8/2019</a:t>
            </a:fld>
            <a:endParaRPr lang="en-US" dirty="0"/>
          </a:p>
        </p:txBody>
      </p:sp>
      <p:sp>
        <p:nvSpPr>
          <p:cNvPr id="6" name="Footer Placeholder 5">
            <a:extLst>
              <a:ext uri="{FF2B5EF4-FFF2-40B4-BE49-F238E27FC236}">
                <a16:creationId xmlns:a16="http://schemas.microsoft.com/office/drawing/2014/main" id="{9D1601CC-999A-4593-95E3-D82A628563A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3D9845B-3972-439E-A67D-160601447ECC}"/>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3720999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4B3D2-630C-4EF2-8275-1AA4F4DCE8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DFE8A2-3AD8-49F2-ADC8-27452B896C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4A82450-DD3D-4A2E-830C-260600AD5C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9AD78C-07C7-40C2-9CBD-1E35CC2C2E48}"/>
              </a:ext>
            </a:extLst>
          </p:cNvPr>
          <p:cNvSpPr>
            <a:spLocks noGrp="1"/>
          </p:cNvSpPr>
          <p:nvPr>
            <p:ph type="dt" sz="half" idx="10"/>
          </p:nvPr>
        </p:nvSpPr>
        <p:spPr/>
        <p:txBody>
          <a:bodyPr/>
          <a:lstStyle/>
          <a:p>
            <a:fld id="{B1C2F782-6CEC-4087-8A38-D385B99FCE13}" type="datetimeFigureOut">
              <a:rPr lang="en-US" smtClean="0"/>
              <a:t>12/8/2019</a:t>
            </a:fld>
            <a:endParaRPr lang="en-US" dirty="0"/>
          </a:p>
        </p:txBody>
      </p:sp>
      <p:sp>
        <p:nvSpPr>
          <p:cNvPr id="6" name="Footer Placeholder 5">
            <a:extLst>
              <a:ext uri="{FF2B5EF4-FFF2-40B4-BE49-F238E27FC236}">
                <a16:creationId xmlns:a16="http://schemas.microsoft.com/office/drawing/2014/main" id="{CA118E6D-8558-4E3B-9463-022F4A61018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D86EBB6-9B1B-441B-82A6-7DF3711E1E27}"/>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1202059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E5198-2989-4370-8E11-BC50A645F5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125E63-46E6-4B90-A271-01079AF4A4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DFDD1E-F876-44CD-BFDD-7812ED423122}"/>
              </a:ext>
            </a:extLst>
          </p:cNvPr>
          <p:cNvSpPr>
            <a:spLocks noGrp="1"/>
          </p:cNvSpPr>
          <p:nvPr>
            <p:ph type="dt" sz="half" idx="10"/>
          </p:nvPr>
        </p:nvSpPr>
        <p:spPr/>
        <p:txBody>
          <a:bodyPr/>
          <a:lstStyle/>
          <a:p>
            <a:fld id="{B1C2F782-6CEC-4087-8A38-D385B99FCE13}" type="datetimeFigureOut">
              <a:rPr lang="en-US" smtClean="0"/>
              <a:t>12/8/2019</a:t>
            </a:fld>
            <a:endParaRPr lang="en-US" dirty="0"/>
          </a:p>
        </p:txBody>
      </p:sp>
      <p:sp>
        <p:nvSpPr>
          <p:cNvPr id="5" name="Footer Placeholder 4">
            <a:extLst>
              <a:ext uri="{FF2B5EF4-FFF2-40B4-BE49-F238E27FC236}">
                <a16:creationId xmlns:a16="http://schemas.microsoft.com/office/drawing/2014/main" id="{866BA2CD-2F3F-40BC-A08B-A91955CF94E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BF23431-83D7-456D-9654-C8C87B794502}"/>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2873609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F653C2-1CCA-443C-9BD2-763252222BE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07DE0C-7BCC-40DA-B1AF-8A443AAF82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1C9C68-1524-43F0-9703-49ADFEA80BDE}"/>
              </a:ext>
            </a:extLst>
          </p:cNvPr>
          <p:cNvSpPr>
            <a:spLocks noGrp="1"/>
          </p:cNvSpPr>
          <p:nvPr>
            <p:ph type="dt" sz="half" idx="10"/>
          </p:nvPr>
        </p:nvSpPr>
        <p:spPr/>
        <p:txBody>
          <a:bodyPr/>
          <a:lstStyle/>
          <a:p>
            <a:fld id="{B1C2F782-6CEC-4087-8A38-D385B99FCE13}" type="datetimeFigureOut">
              <a:rPr lang="en-US" smtClean="0"/>
              <a:t>12/8/2019</a:t>
            </a:fld>
            <a:endParaRPr lang="en-US" dirty="0"/>
          </a:p>
        </p:txBody>
      </p:sp>
      <p:sp>
        <p:nvSpPr>
          <p:cNvPr id="5" name="Footer Placeholder 4">
            <a:extLst>
              <a:ext uri="{FF2B5EF4-FFF2-40B4-BE49-F238E27FC236}">
                <a16:creationId xmlns:a16="http://schemas.microsoft.com/office/drawing/2014/main" id="{442E1790-E3A2-4AE8-BFD6-9FCE18BBD76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13F7A05-6EDE-43CB-911F-6D9DDD01A9AE}"/>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1359455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95E5EF-E2B9-4B2B-9D25-74DC8DE4FF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6C992E-AA45-41F8-B88B-E1541C0786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5A10B8-7465-4148-80E6-726F3203F7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C2F782-6CEC-4087-8A38-D385B99FCE13}" type="datetimeFigureOut">
              <a:rPr lang="en-US" smtClean="0"/>
              <a:t>12/8/2019</a:t>
            </a:fld>
            <a:endParaRPr lang="en-US" dirty="0"/>
          </a:p>
        </p:txBody>
      </p:sp>
      <p:sp>
        <p:nvSpPr>
          <p:cNvPr id="5" name="Footer Placeholder 4">
            <a:extLst>
              <a:ext uri="{FF2B5EF4-FFF2-40B4-BE49-F238E27FC236}">
                <a16:creationId xmlns:a16="http://schemas.microsoft.com/office/drawing/2014/main" id="{5306F8F1-80FD-43BF-A283-41E18B5BB6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3460A57-54E1-4B92-B978-1D7BDF5E25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495DEB-1A69-4E60-A4B7-AFF0B17E176F}" type="slidenum">
              <a:rPr lang="en-US" smtClean="0"/>
              <a:t>‹#›</a:t>
            </a:fld>
            <a:endParaRPr lang="en-US" dirty="0"/>
          </a:p>
        </p:txBody>
      </p:sp>
    </p:spTree>
    <p:extLst>
      <p:ext uri="{BB962C8B-B14F-4D97-AF65-F5344CB8AC3E}">
        <p14:creationId xmlns:p14="http://schemas.microsoft.com/office/powerpoint/2010/main" val="33138763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9DD2691-695E-4108-B663-7FA32F2E6E5F}"/>
              </a:ext>
            </a:extLst>
          </p:cNvPr>
          <p:cNvSpPr txBox="1"/>
          <p:nvPr/>
        </p:nvSpPr>
        <p:spPr>
          <a:xfrm>
            <a:off x="3789576" y="2568035"/>
            <a:ext cx="5910606" cy="1569660"/>
          </a:xfrm>
          <a:prstGeom prst="rect">
            <a:avLst/>
          </a:prstGeom>
          <a:noFill/>
        </p:spPr>
        <p:txBody>
          <a:bodyPr wrap="square" rtlCol="0">
            <a:spAutoFit/>
          </a:bodyPr>
          <a:lstStyle/>
          <a:p>
            <a:r>
              <a:rPr lang="en-US" sz="9600" dirty="0">
                <a:solidFill>
                  <a:schemeClr val="accent4"/>
                </a:solidFill>
              </a:rPr>
              <a:t>Colossians</a:t>
            </a:r>
          </a:p>
        </p:txBody>
      </p:sp>
    </p:spTree>
    <p:extLst>
      <p:ext uri="{BB962C8B-B14F-4D97-AF65-F5344CB8AC3E}">
        <p14:creationId xmlns:p14="http://schemas.microsoft.com/office/powerpoint/2010/main" val="1227074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9DD2691-695E-4108-B663-7FA32F2E6E5F}"/>
              </a:ext>
            </a:extLst>
          </p:cNvPr>
          <p:cNvSpPr txBox="1"/>
          <p:nvPr/>
        </p:nvSpPr>
        <p:spPr>
          <a:xfrm>
            <a:off x="185394" y="173421"/>
            <a:ext cx="5910606" cy="1569660"/>
          </a:xfrm>
          <a:prstGeom prst="rect">
            <a:avLst/>
          </a:prstGeom>
          <a:noFill/>
        </p:spPr>
        <p:txBody>
          <a:bodyPr wrap="square" rtlCol="0">
            <a:spAutoFit/>
          </a:bodyPr>
          <a:lstStyle/>
          <a:p>
            <a:r>
              <a:rPr lang="en-US" sz="9600" dirty="0">
                <a:solidFill>
                  <a:schemeClr val="accent4"/>
                </a:solidFill>
              </a:rPr>
              <a:t>Colossians</a:t>
            </a:r>
          </a:p>
        </p:txBody>
      </p:sp>
      <p:sp>
        <p:nvSpPr>
          <p:cNvPr id="3" name="Content Placeholder 2">
            <a:extLst>
              <a:ext uri="{FF2B5EF4-FFF2-40B4-BE49-F238E27FC236}">
                <a16:creationId xmlns:a16="http://schemas.microsoft.com/office/drawing/2014/main" id="{AB253339-EAB7-46A4-8AF7-E10162C3DE30}"/>
              </a:ext>
            </a:extLst>
          </p:cNvPr>
          <p:cNvSpPr txBox="1">
            <a:spLocks/>
          </p:cNvSpPr>
          <p:nvPr/>
        </p:nvSpPr>
        <p:spPr>
          <a:xfrm>
            <a:off x="6210151" y="656079"/>
            <a:ext cx="6944467" cy="4684018"/>
          </a:xfrm>
          <a:prstGeom prst="rect">
            <a:avLst/>
          </a:prstGeom>
        </p:spPr>
        <p:txBody>
          <a:bodyPr vert="horz">
            <a:normAutofit fontScale="25000" lnSpcReduction="20000"/>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Colossians Series Outline</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 </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Sept. 8 - Intro – 1:1-14</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Oct. 13 – Chapter 1:15 - 29</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1" i="0" u="none" strike="noStrike" kern="1200" cap="none" spc="0" normalizeH="0" baseline="0" noProof="0" dirty="0">
                <a:ln>
                  <a:noFill/>
                </a:ln>
                <a:solidFill>
                  <a:srgbClr val="FFFF00"/>
                </a:solidFill>
                <a:effectLst/>
                <a:uLnTx/>
                <a:uFillTx/>
                <a:ea typeface="+mn-ea"/>
                <a:cs typeface="+mn-cs"/>
              </a:rPr>
              <a:t>Nov. </a:t>
            </a:r>
            <a:r>
              <a:rPr lang="en-US" sz="12800" b="1" dirty="0">
                <a:solidFill>
                  <a:srgbClr val="FFFF00"/>
                </a:solidFill>
              </a:rPr>
              <a:t>10</a:t>
            </a:r>
            <a:r>
              <a:rPr kumimoji="0" lang="en-US" sz="12800" b="1" i="0" u="none" strike="noStrike" kern="1200" cap="none" spc="0" normalizeH="0" baseline="0" noProof="0" dirty="0">
                <a:ln>
                  <a:noFill/>
                </a:ln>
                <a:solidFill>
                  <a:srgbClr val="FFFF00"/>
                </a:solidFill>
                <a:effectLst/>
                <a:uLnTx/>
                <a:uFillTx/>
                <a:ea typeface="+mn-ea"/>
                <a:cs typeface="+mn-cs"/>
              </a:rPr>
              <a:t> – Chapter 2:1-12</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Dec. 8 – Chapter 2:13-23</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endParaRPr kumimoji="0" lang="en-US" sz="12800" b="0" i="0" u="none" strike="noStrike" kern="1200" cap="none" spc="0" normalizeH="0" baseline="0" noProof="0" dirty="0">
              <a:ln>
                <a:noFill/>
              </a:ln>
              <a:solidFill>
                <a:schemeClr val="bg1"/>
              </a:solidFill>
              <a:effectLst/>
              <a:uLnTx/>
              <a:uFillTx/>
              <a:ea typeface="+mn-ea"/>
              <a:cs typeface="+mn-cs"/>
            </a:endParaRP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2020</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Jan. 12 – Chapter 3:1-17</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Feb. 9 – Chapter 3:18-25</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Mar. 8 – Chapter 4:1-9</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Apr. 12 – Chapter 4:10-18</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endParaRPr kumimoji="0" lang="en-US" sz="2800" b="0" i="0" u="none" strike="noStrike" kern="1200" cap="none" spc="0" normalizeH="0" baseline="0" noProof="0" dirty="0">
              <a:ln>
                <a:noFill/>
              </a:ln>
              <a:solidFill>
                <a:sysClr val="window" lastClr="FFFFFF"/>
              </a:solidFill>
              <a:effectLst/>
              <a:uLnTx/>
              <a:uFillTx/>
              <a:latin typeface="Lucida Sans"/>
              <a:ea typeface="+mn-ea"/>
              <a:cs typeface="+mn-cs"/>
            </a:endParaRPr>
          </a:p>
        </p:txBody>
      </p:sp>
      <p:sp>
        <p:nvSpPr>
          <p:cNvPr id="2" name="TextBox 1">
            <a:extLst>
              <a:ext uri="{FF2B5EF4-FFF2-40B4-BE49-F238E27FC236}">
                <a16:creationId xmlns:a16="http://schemas.microsoft.com/office/drawing/2014/main" id="{024255FB-9B3C-4C38-BF06-55342D48EBB8}"/>
              </a:ext>
            </a:extLst>
          </p:cNvPr>
          <p:cNvSpPr txBox="1"/>
          <p:nvPr/>
        </p:nvSpPr>
        <p:spPr>
          <a:xfrm>
            <a:off x="304800" y="2547229"/>
            <a:ext cx="5352288" cy="1446550"/>
          </a:xfrm>
          <a:prstGeom prst="rect">
            <a:avLst/>
          </a:prstGeom>
          <a:noFill/>
        </p:spPr>
        <p:txBody>
          <a:bodyPr wrap="square" rtlCol="0">
            <a:spAutoFit/>
          </a:bodyPr>
          <a:lstStyle/>
          <a:p>
            <a:r>
              <a:rPr lang="en-US" sz="4400" dirty="0">
                <a:solidFill>
                  <a:schemeClr val="accent4"/>
                </a:solidFill>
              </a:rPr>
              <a:t>The Excellence and Supremacy of Messiah</a:t>
            </a:r>
          </a:p>
        </p:txBody>
      </p:sp>
      <p:sp>
        <p:nvSpPr>
          <p:cNvPr id="5" name="TextBox 4">
            <a:extLst>
              <a:ext uri="{FF2B5EF4-FFF2-40B4-BE49-F238E27FC236}">
                <a16:creationId xmlns:a16="http://schemas.microsoft.com/office/drawing/2014/main" id="{AD94180D-6459-481B-856A-078FCE6111AD}"/>
              </a:ext>
            </a:extLst>
          </p:cNvPr>
          <p:cNvSpPr txBox="1"/>
          <p:nvPr/>
        </p:nvSpPr>
        <p:spPr>
          <a:xfrm>
            <a:off x="304800" y="4450080"/>
            <a:ext cx="4949952" cy="2123658"/>
          </a:xfrm>
          <a:prstGeom prst="rect">
            <a:avLst/>
          </a:prstGeom>
          <a:noFill/>
        </p:spPr>
        <p:txBody>
          <a:bodyPr wrap="square" rtlCol="0">
            <a:spAutoFit/>
          </a:bodyPr>
          <a:lstStyle/>
          <a:p>
            <a:r>
              <a:rPr lang="en-US" sz="4400" dirty="0">
                <a:solidFill>
                  <a:schemeClr val="accent4"/>
                </a:solidFill>
              </a:rPr>
              <a:t>The Preeminence and sufficiency of Christ in all things.</a:t>
            </a:r>
          </a:p>
        </p:txBody>
      </p:sp>
    </p:spTree>
    <p:extLst>
      <p:ext uri="{BB962C8B-B14F-4D97-AF65-F5344CB8AC3E}">
        <p14:creationId xmlns:p14="http://schemas.microsoft.com/office/powerpoint/2010/main" val="214541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9DD2691-695E-4108-B663-7FA32F2E6E5F}"/>
              </a:ext>
            </a:extLst>
          </p:cNvPr>
          <p:cNvSpPr txBox="1"/>
          <p:nvPr/>
        </p:nvSpPr>
        <p:spPr>
          <a:xfrm>
            <a:off x="835152" y="2531459"/>
            <a:ext cx="10521696" cy="1569660"/>
          </a:xfrm>
          <a:prstGeom prst="rect">
            <a:avLst/>
          </a:prstGeom>
          <a:noFill/>
        </p:spPr>
        <p:txBody>
          <a:bodyPr wrap="square" rtlCol="0">
            <a:spAutoFit/>
          </a:bodyPr>
          <a:lstStyle/>
          <a:p>
            <a:r>
              <a:rPr lang="en-US" sz="9600" dirty="0">
                <a:solidFill>
                  <a:schemeClr val="accent4"/>
                </a:solidFill>
              </a:rPr>
              <a:t>It is all about Jesus!!</a:t>
            </a:r>
          </a:p>
        </p:txBody>
      </p:sp>
    </p:spTree>
    <p:extLst>
      <p:ext uri="{BB962C8B-B14F-4D97-AF65-F5344CB8AC3E}">
        <p14:creationId xmlns:p14="http://schemas.microsoft.com/office/powerpoint/2010/main" val="500783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65CAE7-6ADC-4B66-AEAB-18AAAF26DFA2}"/>
              </a:ext>
            </a:extLst>
          </p:cNvPr>
          <p:cNvSpPr txBox="1"/>
          <p:nvPr/>
        </p:nvSpPr>
        <p:spPr>
          <a:xfrm>
            <a:off x="1984740" y="1215564"/>
            <a:ext cx="8743800" cy="3477875"/>
          </a:xfrm>
          <a:prstGeom prst="rect">
            <a:avLst/>
          </a:prstGeom>
          <a:noFill/>
        </p:spPr>
        <p:txBody>
          <a:bodyPr wrap="square" rtlCol="0">
            <a:spAutoFit/>
          </a:bodyPr>
          <a:lstStyle/>
          <a:p>
            <a:r>
              <a:rPr lang="en-US" sz="4400" dirty="0">
                <a:solidFill>
                  <a:schemeClr val="accent4"/>
                </a:solidFill>
              </a:rPr>
              <a:t>Key Verse 2:9-10</a:t>
            </a:r>
          </a:p>
          <a:p>
            <a:r>
              <a:rPr lang="en-US" sz="4400" dirty="0">
                <a:solidFill>
                  <a:schemeClr val="accent4"/>
                </a:solidFill>
              </a:rPr>
              <a:t>“For in Him dwells all the fullness of the Godhead bodily; and you are complete in Him, who is the head of all principality and power.   (NKJ)</a:t>
            </a:r>
          </a:p>
        </p:txBody>
      </p:sp>
    </p:spTree>
    <p:extLst>
      <p:ext uri="{BB962C8B-B14F-4D97-AF65-F5344CB8AC3E}">
        <p14:creationId xmlns:p14="http://schemas.microsoft.com/office/powerpoint/2010/main" val="3025260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3F59BFE-059A-45E0-B9FD-0280765978C1}"/>
              </a:ext>
            </a:extLst>
          </p:cNvPr>
          <p:cNvSpPr txBox="1"/>
          <p:nvPr/>
        </p:nvSpPr>
        <p:spPr>
          <a:xfrm>
            <a:off x="1937412" y="355600"/>
            <a:ext cx="8317175" cy="584775"/>
          </a:xfrm>
          <a:prstGeom prst="rect">
            <a:avLst/>
          </a:prstGeom>
          <a:noFill/>
        </p:spPr>
        <p:txBody>
          <a:bodyPr wrap="square" rtlCol="0">
            <a:spAutoFit/>
          </a:bodyPr>
          <a:lstStyle/>
          <a:p>
            <a:r>
              <a:rPr lang="en-US" sz="3200" b="1" dirty="0">
                <a:solidFill>
                  <a:schemeClr val="accent4"/>
                </a:solidFill>
              </a:rPr>
              <a:t>False Teachings vs. The Centrality of Messiah</a:t>
            </a:r>
          </a:p>
        </p:txBody>
      </p:sp>
      <p:pic>
        <p:nvPicPr>
          <p:cNvPr id="2050" name="Picture 2" descr="Concept of confused business with different directions">
            <a:extLst>
              <a:ext uri="{FF2B5EF4-FFF2-40B4-BE49-F238E27FC236}">
                <a16:creationId xmlns:a16="http://schemas.microsoft.com/office/drawing/2014/main" id="{18AB9784-C566-410D-BAE0-F3611FD0EC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7589" y="1342894"/>
            <a:ext cx="6780212" cy="5159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2384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9FABB-CCAB-49C2-9820-07BEDB7A259B}"/>
              </a:ext>
            </a:extLst>
          </p:cNvPr>
          <p:cNvSpPr txBox="1"/>
          <p:nvPr/>
        </p:nvSpPr>
        <p:spPr>
          <a:xfrm>
            <a:off x="6103260" y="1602386"/>
            <a:ext cx="5856511" cy="4154984"/>
          </a:xfrm>
          <a:prstGeom prst="rect">
            <a:avLst/>
          </a:prstGeom>
          <a:noFill/>
        </p:spPr>
        <p:txBody>
          <a:bodyPr wrap="square" rtlCol="0">
            <a:spAutoFit/>
          </a:bodyPr>
          <a:lstStyle/>
          <a:p>
            <a:pPr marL="457200" indent="-457200">
              <a:buFont typeface="Arial" panose="020B0604020202020204" pitchFamily="34" charset="0"/>
              <a:buChar char="•"/>
            </a:pPr>
            <a:r>
              <a:rPr lang="en-US" sz="2400" dirty="0">
                <a:solidFill>
                  <a:schemeClr val="bg1"/>
                </a:solidFill>
              </a:rPr>
              <a:t>You were alienated</a:t>
            </a:r>
          </a:p>
          <a:p>
            <a:pPr marL="457200" indent="-457200">
              <a:buFont typeface="Arial" panose="020B0604020202020204" pitchFamily="34" charset="0"/>
              <a:buChar char="•"/>
            </a:pPr>
            <a:r>
              <a:rPr lang="en-US" sz="2400" dirty="0">
                <a:solidFill>
                  <a:schemeClr val="bg1"/>
                </a:solidFill>
              </a:rPr>
              <a:t>You enemies in your mind by wicked works</a:t>
            </a:r>
          </a:p>
          <a:p>
            <a:pPr marL="457200" indent="-457200">
              <a:buFont typeface="Arial" panose="020B0604020202020204" pitchFamily="34" charset="0"/>
              <a:buChar char="•"/>
            </a:pPr>
            <a:r>
              <a:rPr lang="en-US" sz="2400" dirty="0">
                <a:solidFill>
                  <a:schemeClr val="bg1"/>
                </a:solidFill>
              </a:rPr>
              <a:t>Now you are reconciled</a:t>
            </a:r>
          </a:p>
          <a:p>
            <a:pPr marL="457200" indent="-457200">
              <a:buFont typeface="Arial" panose="020B0604020202020204" pitchFamily="34" charset="0"/>
              <a:buChar char="•"/>
            </a:pPr>
            <a:r>
              <a:rPr lang="en-US" sz="2400" dirty="0">
                <a:solidFill>
                  <a:schemeClr val="bg1"/>
                </a:solidFill>
              </a:rPr>
              <a:t>To present you holy</a:t>
            </a:r>
          </a:p>
          <a:p>
            <a:pPr marL="457200" indent="-457200">
              <a:buFont typeface="Arial" panose="020B0604020202020204" pitchFamily="34" charset="0"/>
              <a:buChar char="•"/>
            </a:pPr>
            <a:r>
              <a:rPr lang="en-US" sz="2400" dirty="0">
                <a:solidFill>
                  <a:schemeClr val="bg1"/>
                </a:solidFill>
              </a:rPr>
              <a:t>If indeed you continue in the faith.</a:t>
            </a:r>
          </a:p>
          <a:p>
            <a:pPr marL="457200" indent="-457200">
              <a:buFont typeface="Arial" panose="020B0604020202020204" pitchFamily="34" charset="0"/>
              <a:buChar char="•"/>
            </a:pPr>
            <a:r>
              <a:rPr lang="en-US" sz="2400" dirty="0">
                <a:solidFill>
                  <a:schemeClr val="bg1"/>
                </a:solidFill>
              </a:rPr>
              <a:t>The hope of the gospel which you heard.</a:t>
            </a:r>
          </a:p>
          <a:p>
            <a:pPr marL="457200" indent="-457200">
              <a:buFont typeface="Arial" panose="020B0604020202020204" pitchFamily="34" charset="0"/>
              <a:buChar char="•"/>
            </a:pPr>
            <a:r>
              <a:rPr lang="en-US" sz="2400" dirty="0">
                <a:solidFill>
                  <a:schemeClr val="bg1"/>
                </a:solidFill>
              </a:rPr>
              <a:t>Paul’s suffering for you,</a:t>
            </a:r>
          </a:p>
          <a:p>
            <a:pPr marL="457200" indent="-457200">
              <a:buFont typeface="Arial" panose="020B0604020202020204" pitchFamily="34" charset="0"/>
              <a:buChar char="•"/>
            </a:pPr>
            <a:r>
              <a:rPr lang="en-US" sz="2400" dirty="0">
                <a:solidFill>
                  <a:schemeClr val="bg1"/>
                </a:solidFill>
              </a:rPr>
              <a:t>Grace given Paul for you.</a:t>
            </a:r>
          </a:p>
          <a:p>
            <a:pPr marL="457200" indent="-457200">
              <a:buFont typeface="Arial" panose="020B0604020202020204" pitchFamily="34" charset="0"/>
              <a:buChar char="•"/>
            </a:pPr>
            <a:r>
              <a:rPr lang="en-US" sz="2400" dirty="0">
                <a:solidFill>
                  <a:schemeClr val="bg1"/>
                </a:solidFill>
              </a:rPr>
              <a:t>Mystery among the Gentiles: </a:t>
            </a:r>
          </a:p>
          <a:p>
            <a:pPr marL="914400" lvl="1" indent="-457200">
              <a:buFont typeface="Arial" panose="020B0604020202020204" pitchFamily="34" charset="0"/>
              <a:buChar char="•"/>
            </a:pPr>
            <a:r>
              <a:rPr lang="en-US" sz="2400" b="1" dirty="0">
                <a:solidFill>
                  <a:srgbClr val="FFFF00"/>
                </a:solidFill>
              </a:rPr>
              <a:t>Christ in YOU, the hope of glory!</a:t>
            </a:r>
          </a:p>
        </p:txBody>
      </p:sp>
      <p:sp>
        <p:nvSpPr>
          <p:cNvPr id="3" name="Rectangle 2">
            <a:extLst>
              <a:ext uri="{FF2B5EF4-FFF2-40B4-BE49-F238E27FC236}">
                <a16:creationId xmlns:a16="http://schemas.microsoft.com/office/drawing/2014/main" id="{C3FC2830-6D1A-41CC-89CF-89990E5B960D}"/>
              </a:ext>
            </a:extLst>
          </p:cNvPr>
          <p:cNvSpPr/>
          <p:nvPr/>
        </p:nvSpPr>
        <p:spPr>
          <a:xfrm>
            <a:off x="493487" y="153381"/>
            <a:ext cx="11836400" cy="1077218"/>
          </a:xfrm>
          <a:prstGeom prst="rect">
            <a:avLst/>
          </a:prstGeom>
        </p:spPr>
        <p:txBody>
          <a:bodyPr wrap="square">
            <a:spAutoFit/>
          </a:bodyPr>
          <a:lstStyle/>
          <a:p>
            <a:r>
              <a:rPr lang="en-US" sz="3200" b="1" dirty="0">
                <a:solidFill>
                  <a:srgbClr val="FFFF00"/>
                </a:solidFill>
              </a:rPr>
              <a:t>into the kingdom of the Son of His love,  in whom we have redemption through His blood, the forgiveness of sins.</a:t>
            </a:r>
          </a:p>
        </p:txBody>
      </p:sp>
      <p:sp>
        <p:nvSpPr>
          <p:cNvPr id="4" name="TextBox 3">
            <a:extLst>
              <a:ext uri="{FF2B5EF4-FFF2-40B4-BE49-F238E27FC236}">
                <a16:creationId xmlns:a16="http://schemas.microsoft.com/office/drawing/2014/main" id="{70FCB859-8F3E-4483-A964-2A7CC5D2033D}"/>
              </a:ext>
            </a:extLst>
          </p:cNvPr>
          <p:cNvSpPr txBox="1"/>
          <p:nvPr/>
        </p:nvSpPr>
        <p:spPr>
          <a:xfrm>
            <a:off x="0" y="1469962"/>
            <a:ext cx="6226627" cy="4708981"/>
          </a:xfrm>
          <a:prstGeom prst="rect">
            <a:avLst/>
          </a:prstGeom>
          <a:noFill/>
        </p:spPr>
        <p:txBody>
          <a:bodyPr wrap="square" rtlCol="0">
            <a:spAutoFit/>
          </a:bodyPr>
          <a:lstStyle/>
          <a:p>
            <a:pPr marL="457200" indent="-457200">
              <a:buFont typeface="Arial" panose="020B0604020202020204" pitchFamily="34" charset="0"/>
              <a:buChar char="•"/>
            </a:pPr>
            <a:r>
              <a:rPr lang="en-US" sz="2000" b="1" dirty="0">
                <a:solidFill>
                  <a:srgbClr val="FFFF00"/>
                </a:solidFill>
              </a:rPr>
              <a:t>He is image of invisible God</a:t>
            </a:r>
          </a:p>
          <a:p>
            <a:pPr marL="457200" indent="-457200">
              <a:buFont typeface="Arial" panose="020B0604020202020204" pitchFamily="34" charset="0"/>
              <a:buChar char="•"/>
            </a:pPr>
            <a:r>
              <a:rPr lang="en-US" sz="2000" b="1" dirty="0">
                <a:solidFill>
                  <a:srgbClr val="FFFF00"/>
                </a:solidFill>
              </a:rPr>
              <a:t>He is the firstborn over all creation</a:t>
            </a:r>
          </a:p>
          <a:p>
            <a:pPr marL="457200" indent="-457200">
              <a:buFont typeface="Arial" panose="020B0604020202020204" pitchFamily="34" charset="0"/>
              <a:buChar char="•"/>
            </a:pPr>
            <a:r>
              <a:rPr lang="en-US" sz="2000" b="1" dirty="0">
                <a:solidFill>
                  <a:srgbClr val="FFFF00"/>
                </a:solidFill>
              </a:rPr>
              <a:t>By Him all things were created </a:t>
            </a:r>
          </a:p>
          <a:p>
            <a:pPr marL="914400" lvl="1" indent="-457200">
              <a:buFont typeface="Arial" panose="020B0604020202020204" pitchFamily="34" charset="0"/>
              <a:buChar char="•"/>
            </a:pPr>
            <a:r>
              <a:rPr lang="en-US" sz="2000" b="1" dirty="0">
                <a:solidFill>
                  <a:srgbClr val="FFFF00"/>
                </a:solidFill>
              </a:rPr>
              <a:t>in heaven and on earth.</a:t>
            </a:r>
          </a:p>
          <a:p>
            <a:pPr marL="457200" indent="-457200">
              <a:buFont typeface="Arial" panose="020B0604020202020204" pitchFamily="34" charset="0"/>
              <a:buChar char="•"/>
            </a:pPr>
            <a:r>
              <a:rPr lang="en-US" sz="2000" b="1" dirty="0">
                <a:solidFill>
                  <a:srgbClr val="FFFF00"/>
                </a:solidFill>
              </a:rPr>
              <a:t>Visible and invisible things created by Him</a:t>
            </a:r>
          </a:p>
          <a:p>
            <a:pPr marL="457200" indent="-457200">
              <a:buFont typeface="Arial" panose="020B0604020202020204" pitchFamily="34" charset="0"/>
              <a:buChar char="•"/>
            </a:pPr>
            <a:r>
              <a:rPr lang="en-US" sz="2000" b="1" dirty="0">
                <a:solidFill>
                  <a:srgbClr val="FFFF00"/>
                </a:solidFill>
              </a:rPr>
              <a:t>	 thrones, dominions, principalities or powers.</a:t>
            </a:r>
          </a:p>
          <a:p>
            <a:pPr marL="457200" indent="-457200">
              <a:buFont typeface="Arial" panose="020B0604020202020204" pitchFamily="34" charset="0"/>
              <a:buChar char="•"/>
            </a:pPr>
            <a:r>
              <a:rPr lang="en-US" sz="2000" b="1" dirty="0">
                <a:solidFill>
                  <a:srgbClr val="FFFF00"/>
                </a:solidFill>
              </a:rPr>
              <a:t>All things were created though Him and for Him.</a:t>
            </a:r>
          </a:p>
          <a:p>
            <a:pPr marL="457200" indent="-457200">
              <a:buFont typeface="Arial" panose="020B0604020202020204" pitchFamily="34" charset="0"/>
              <a:buChar char="•"/>
            </a:pPr>
            <a:r>
              <a:rPr lang="en-US" sz="2000" b="1" dirty="0">
                <a:solidFill>
                  <a:srgbClr val="FFFF00"/>
                </a:solidFill>
              </a:rPr>
              <a:t>He is before all things, and in His all things consist.</a:t>
            </a:r>
          </a:p>
          <a:p>
            <a:pPr marL="457200" indent="-457200">
              <a:buFont typeface="Arial" panose="020B0604020202020204" pitchFamily="34" charset="0"/>
              <a:buChar char="•"/>
            </a:pPr>
            <a:r>
              <a:rPr lang="en-US" sz="2000" b="1" dirty="0">
                <a:solidFill>
                  <a:srgbClr val="FFFF00"/>
                </a:solidFill>
              </a:rPr>
              <a:t>He is the head of the body – the community of faith.</a:t>
            </a:r>
          </a:p>
          <a:p>
            <a:pPr marL="457200" indent="-457200">
              <a:buFont typeface="Arial" panose="020B0604020202020204" pitchFamily="34" charset="0"/>
              <a:buChar char="•"/>
            </a:pPr>
            <a:r>
              <a:rPr lang="en-US" sz="2000" b="1" dirty="0">
                <a:solidFill>
                  <a:srgbClr val="FFFF00"/>
                </a:solidFill>
              </a:rPr>
              <a:t>He is the beginning, the firstborn from the dead.</a:t>
            </a:r>
          </a:p>
          <a:p>
            <a:pPr marL="457200" indent="-457200">
              <a:buFont typeface="Arial" panose="020B0604020202020204" pitchFamily="34" charset="0"/>
              <a:buChar char="•"/>
            </a:pPr>
            <a:r>
              <a:rPr lang="en-US" sz="2000" b="1" dirty="0">
                <a:solidFill>
                  <a:srgbClr val="FFFF00"/>
                </a:solidFill>
              </a:rPr>
              <a:t>The one that in all things has preeminence. </a:t>
            </a:r>
          </a:p>
          <a:p>
            <a:pPr marL="457200" indent="-457200">
              <a:buFont typeface="Arial" panose="020B0604020202020204" pitchFamily="34" charset="0"/>
              <a:buChar char="•"/>
            </a:pPr>
            <a:r>
              <a:rPr lang="en-US" sz="2000" b="1" dirty="0">
                <a:solidFill>
                  <a:srgbClr val="FFFF00"/>
                </a:solidFill>
              </a:rPr>
              <a:t>In Him all fulness dwells.</a:t>
            </a:r>
          </a:p>
          <a:p>
            <a:pPr marL="457200" indent="-457200">
              <a:buFont typeface="Arial" panose="020B0604020202020204" pitchFamily="34" charset="0"/>
              <a:buChar char="•"/>
            </a:pPr>
            <a:r>
              <a:rPr lang="en-US" sz="2000" b="1" dirty="0">
                <a:solidFill>
                  <a:srgbClr val="FFFF00"/>
                </a:solidFill>
              </a:rPr>
              <a:t>By Him all things reconcile</a:t>
            </a:r>
          </a:p>
          <a:p>
            <a:pPr marL="457200" indent="-457200">
              <a:buFont typeface="Arial" panose="020B0604020202020204" pitchFamily="34" charset="0"/>
              <a:buChar char="•"/>
            </a:pPr>
            <a:r>
              <a:rPr lang="en-US" sz="2000" b="1" dirty="0">
                <a:solidFill>
                  <a:srgbClr val="FFFF00"/>
                </a:solidFill>
              </a:rPr>
              <a:t>	on earth or in heaven….</a:t>
            </a:r>
          </a:p>
          <a:p>
            <a:pPr marL="914400" lvl="1" indent="-457200">
              <a:buFont typeface="Arial" panose="020B0604020202020204" pitchFamily="34" charset="0"/>
              <a:buChar char="•"/>
            </a:pPr>
            <a:r>
              <a:rPr lang="en-US" sz="2000" b="1" dirty="0">
                <a:solidFill>
                  <a:srgbClr val="FFFF00"/>
                </a:solidFill>
              </a:rPr>
              <a:t>having made peace through His blood. </a:t>
            </a:r>
          </a:p>
        </p:txBody>
      </p:sp>
    </p:spTree>
    <p:extLst>
      <p:ext uri="{BB962C8B-B14F-4D97-AF65-F5344CB8AC3E}">
        <p14:creationId xmlns:p14="http://schemas.microsoft.com/office/powerpoint/2010/main" val="460528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1026" name="Picture 2" descr="New Scientist Default Image">
            <a:extLst>
              <a:ext uri="{FF2B5EF4-FFF2-40B4-BE49-F238E27FC236}">
                <a16:creationId xmlns:a16="http://schemas.microsoft.com/office/drawing/2014/main" id="{1B250D0D-B1AE-4B91-BF95-79790B2B2B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F8B436-E7E5-4835-A50F-61A9E9166F16}"/>
              </a:ext>
            </a:extLst>
          </p:cNvPr>
          <p:cNvSpPr/>
          <p:nvPr/>
        </p:nvSpPr>
        <p:spPr>
          <a:xfrm>
            <a:off x="7147035" y="128467"/>
            <a:ext cx="6096000" cy="1754326"/>
          </a:xfrm>
          <a:prstGeom prst="rect">
            <a:avLst/>
          </a:prstGeom>
        </p:spPr>
        <p:txBody>
          <a:bodyPr>
            <a:spAutoFit/>
          </a:bodyPr>
          <a:lstStyle/>
          <a:p>
            <a:r>
              <a:rPr lang="en-US" sz="3600" b="1" dirty="0">
                <a:solidFill>
                  <a:srgbClr val="FFC000"/>
                </a:solidFill>
              </a:rPr>
              <a:t>“For in Him dwells all the fullness of the Godhead bodily; </a:t>
            </a:r>
            <a:endParaRPr lang="en-US" sz="3600" b="1" dirty="0"/>
          </a:p>
        </p:txBody>
      </p:sp>
      <p:sp>
        <p:nvSpPr>
          <p:cNvPr id="3" name="Rectangle 2">
            <a:extLst>
              <a:ext uri="{FF2B5EF4-FFF2-40B4-BE49-F238E27FC236}">
                <a16:creationId xmlns:a16="http://schemas.microsoft.com/office/drawing/2014/main" id="{1975E7A1-8FDB-4F20-B99B-9473A4B8D7E7}"/>
              </a:ext>
            </a:extLst>
          </p:cNvPr>
          <p:cNvSpPr/>
          <p:nvPr/>
        </p:nvSpPr>
        <p:spPr>
          <a:xfrm>
            <a:off x="136634" y="4855779"/>
            <a:ext cx="6096000" cy="1754326"/>
          </a:xfrm>
          <a:prstGeom prst="rect">
            <a:avLst/>
          </a:prstGeom>
        </p:spPr>
        <p:txBody>
          <a:bodyPr>
            <a:spAutoFit/>
          </a:bodyPr>
          <a:lstStyle/>
          <a:p>
            <a:r>
              <a:rPr lang="en-US" sz="3600" b="1" dirty="0">
                <a:solidFill>
                  <a:srgbClr val="FFC000"/>
                </a:solidFill>
              </a:rPr>
              <a:t>and you are complete in Him, who is the head of all principality and power.</a:t>
            </a:r>
            <a:endParaRPr lang="en-US" sz="3600" b="1" dirty="0"/>
          </a:p>
        </p:txBody>
      </p:sp>
    </p:spTree>
    <p:extLst>
      <p:ext uri="{BB962C8B-B14F-4D97-AF65-F5344CB8AC3E}">
        <p14:creationId xmlns:p14="http://schemas.microsoft.com/office/powerpoint/2010/main" val="741126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5EEDFD-6658-4A0B-A05C-7ED6AEA39151}"/>
              </a:ext>
            </a:extLst>
          </p:cNvPr>
          <p:cNvSpPr/>
          <p:nvPr/>
        </p:nvSpPr>
        <p:spPr>
          <a:xfrm>
            <a:off x="2135746" y="2065814"/>
            <a:ext cx="7920507" cy="2862322"/>
          </a:xfrm>
          <a:prstGeom prst="rect">
            <a:avLst/>
          </a:prstGeom>
        </p:spPr>
        <p:txBody>
          <a:bodyPr wrap="square">
            <a:spAutoFit/>
          </a:bodyPr>
          <a:lstStyle/>
          <a:p>
            <a:r>
              <a:rPr lang="en-US" sz="3600" b="1" baseline="30000" dirty="0">
                <a:solidFill>
                  <a:schemeClr val="bg1"/>
                </a:solidFill>
              </a:rPr>
              <a:t>9 </a:t>
            </a:r>
            <a:r>
              <a:rPr lang="en-US" sz="3600" dirty="0">
                <a:solidFill>
                  <a:schemeClr val="bg1"/>
                </a:solidFill>
              </a:rPr>
              <a:t>For in Christ all the </a:t>
            </a:r>
            <a:r>
              <a:rPr lang="en-US" sz="3600" b="1" dirty="0">
                <a:solidFill>
                  <a:schemeClr val="bg1"/>
                </a:solidFill>
              </a:rPr>
              <a:t>fullness</a:t>
            </a:r>
            <a:r>
              <a:rPr lang="en-US" sz="3600" dirty="0">
                <a:solidFill>
                  <a:schemeClr val="bg1"/>
                </a:solidFill>
              </a:rPr>
              <a:t> of the Deity lives in bodily form, </a:t>
            </a:r>
            <a:r>
              <a:rPr lang="en-US" sz="3600" b="1" baseline="30000" dirty="0">
                <a:solidFill>
                  <a:schemeClr val="bg1"/>
                </a:solidFill>
              </a:rPr>
              <a:t>10 </a:t>
            </a:r>
            <a:r>
              <a:rPr lang="en-US" sz="3600" dirty="0">
                <a:solidFill>
                  <a:schemeClr val="bg1"/>
                </a:solidFill>
              </a:rPr>
              <a:t>and in Christ you have been brought to </a:t>
            </a:r>
            <a:r>
              <a:rPr lang="en-US" sz="3600" b="1" dirty="0">
                <a:solidFill>
                  <a:schemeClr val="bg1"/>
                </a:solidFill>
              </a:rPr>
              <a:t>fullness</a:t>
            </a:r>
            <a:r>
              <a:rPr lang="en-US" sz="3600" dirty="0">
                <a:solidFill>
                  <a:schemeClr val="bg1"/>
                </a:solidFill>
              </a:rPr>
              <a:t>. He is the head over every power and authority. (NIV)</a:t>
            </a:r>
          </a:p>
        </p:txBody>
      </p:sp>
    </p:spTree>
    <p:extLst>
      <p:ext uri="{BB962C8B-B14F-4D97-AF65-F5344CB8AC3E}">
        <p14:creationId xmlns:p14="http://schemas.microsoft.com/office/powerpoint/2010/main" val="1248796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263C4E-065D-4005-9E30-5438A1761BF1}"/>
              </a:ext>
            </a:extLst>
          </p:cNvPr>
          <p:cNvSpPr/>
          <p:nvPr/>
        </p:nvSpPr>
        <p:spPr>
          <a:xfrm>
            <a:off x="452387" y="727305"/>
            <a:ext cx="11049802" cy="5847755"/>
          </a:xfrm>
          <a:prstGeom prst="rect">
            <a:avLst/>
          </a:prstGeom>
        </p:spPr>
        <p:txBody>
          <a:bodyPr wrap="square">
            <a:spAutoFit/>
          </a:bodyPr>
          <a:lstStyle/>
          <a:p>
            <a:r>
              <a:rPr lang="el-GR" sz="3200" dirty="0">
                <a:solidFill>
                  <a:schemeClr val="bg1"/>
                </a:solidFill>
                <a:ea typeface="Calibri" panose="020F0502020204030204" pitchFamily="34" charset="0"/>
                <a:cs typeface="Calibri" panose="020F0502020204030204" pitchFamily="34" charset="0"/>
              </a:rPr>
              <a:t>ο</a:t>
            </a:r>
            <a:r>
              <a:rPr lang="en-US" sz="3200" dirty="0">
                <a:solidFill>
                  <a:schemeClr val="bg1"/>
                </a:solidFill>
                <a:ea typeface="Calibri" panose="020F0502020204030204" pitchFamily="34" charset="0"/>
                <a:cs typeface="Calibri" panose="020F0502020204030204" pitchFamily="34" charset="0"/>
              </a:rPr>
              <a:t>̔́</a:t>
            </a:r>
            <a:r>
              <a:rPr lang="el-GR" sz="3200" dirty="0">
                <a:solidFill>
                  <a:schemeClr val="bg1"/>
                </a:solidFill>
                <a:ea typeface="Calibri" panose="020F0502020204030204" pitchFamily="34" charset="0"/>
                <a:cs typeface="Calibri" panose="020F0502020204030204" pitchFamily="34" charset="0"/>
              </a:rPr>
              <a:t>τι ε</a:t>
            </a:r>
            <a:r>
              <a:rPr lang="en-US" sz="3200" dirty="0">
                <a:solidFill>
                  <a:schemeClr val="bg1"/>
                </a:solidFill>
                <a:ea typeface="Calibri" panose="020F0502020204030204" pitchFamily="34" charset="0"/>
                <a:cs typeface="Calibri" panose="020F0502020204030204" pitchFamily="34" charset="0"/>
              </a:rPr>
              <a:t>̓</a:t>
            </a:r>
            <a:r>
              <a:rPr lang="el-GR" sz="3200" dirty="0">
                <a:solidFill>
                  <a:schemeClr val="bg1"/>
                </a:solidFill>
                <a:ea typeface="Calibri" panose="020F0502020204030204" pitchFamily="34" charset="0"/>
                <a:cs typeface="Calibri" panose="020F0502020204030204" pitchFamily="34" charset="0"/>
              </a:rPr>
              <a:t>ν αυ</a:t>
            </a:r>
            <a:r>
              <a:rPr lang="en-US" sz="3200" dirty="0">
                <a:solidFill>
                  <a:schemeClr val="bg1"/>
                </a:solidFill>
                <a:ea typeface="Calibri" panose="020F0502020204030204" pitchFamily="34" charset="0"/>
                <a:cs typeface="Calibri" panose="020F0502020204030204" pitchFamily="34" charset="0"/>
              </a:rPr>
              <a:t>̓</a:t>
            </a:r>
            <a:r>
              <a:rPr lang="el-GR" sz="3200" dirty="0">
                <a:solidFill>
                  <a:schemeClr val="bg1"/>
                </a:solidFill>
                <a:ea typeface="Calibri" panose="020F0502020204030204" pitchFamily="34" charset="0"/>
                <a:cs typeface="Calibri" panose="020F0502020204030204" pitchFamily="34" charset="0"/>
              </a:rPr>
              <a:t>τω</a:t>
            </a:r>
            <a:r>
              <a:rPr lang="en-US" sz="3200" dirty="0">
                <a:solidFill>
                  <a:schemeClr val="bg1"/>
                </a:solidFill>
                <a:ea typeface="Calibri" panose="020F0502020204030204" pitchFamily="34" charset="0"/>
                <a:cs typeface="Calibri" panose="020F0502020204030204" pitchFamily="34" charset="0"/>
              </a:rPr>
              <a:t>͂ </a:t>
            </a:r>
            <a:r>
              <a:rPr lang="el-GR" sz="3200" dirty="0">
                <a:solidFill>
                  <a:schemeClr val="bg1"/>
                </a:solidFill>
                <a:ea typeface="Calibri" panose="020F0502020204030204" pitchFamily="34" charset="0"/>
                <a:cs typeface="Calibri" panose="020F0502020204030204" pitchFamily="34" charset="0"/>
              </a:rPr>
              <a:t>κατοικει</a:t>
            </a:r>
            <a:r>
              <a:rPr lang="en-US" sz="3200" dirty="0">
                <a:solidFill>
                  <a:schemeClr val="bg1"/>
                </a:solidFill>
                <a:ea typeface="Calibri" panose="020F0502020204030204" pitchFamily="34" charset="0"/>
                <a:cs typeface="Calibri" panose="020F0502020204030204" pitchFamily="34" charset="0"/>
              </a:rPr>
              <a:t>͂ </a:t>
            </a:r>
            <a:r>
              <a:rPr lang="el-GR" sz="3200" dirty="0">
                <a:solidFill>
                  <a:schemeClr val="bg1"/>
                </a:solidFill>
                <a:ea typeface="Calibri" panose="020F0502020204030204" pitchFamily="34" charset="0"/>
                <a:cs typeface="Calibri" panose="020F0502020204030204" pitchFamily="34" charset="0"/>
              </a:rPr>
              <a:t>πα</a:t>
            </a:r>
            <a:r>
              <a:rPr lang="en-US" sz="3200" dirty="0">
                <a:solidFill>
                  <a:schemeClr val="bg1"/>
                </a:solidFill>
                <a:ea typeface="Calibri" panose="020F0502020204030204" pitchFamily="34" charset="0"/>
                <a:cs typeface="Calibri" panose="020F0502020204030204" pitchFamily="34" charset="0"/>
              </a:rPr>
              <a:t>͂</a:t>
            </a:r>
            <a:r>
              <a:rPr lang="el-GR" sz="3200" dirty="0">
                <a:solidFill>
                  <a:schemeClr val="bg1"/>
                </a:solidFill>
                <a:ea typeface="Calibri" panose="020F0502020204030204" pitchFamily="34" charset="0"/>
                <a:cs typeface="Calibri" panose="020F0502020204030204" pitchFamily="34" charset="0"/>
              </a:rPr>
              <a:t>ν το</a:t>
            </a:r>
            <a:r>
              <a:rPr lang="en-US" sz="3200" dirty="0">
                <a:solidFill>
                  <a:schemeClr val="bg1"/>
                </a:solidFill>
                <a:ea typeface="Calibri" panose="020F0502020204030204" pitchFamily="34" charset="0"/>
                <a:cs typeface="Calibri" panose="020F0502020204030204" pitchFamily="34" charset="0"/>
              </a:rPr>
              <a:t>̀ </a:t>
            </a:r>
            <a:r>
              <a:rPr lang="el-GR" sz="3200" dirty="0">
                <a:solidFill>
                  <a:schemeClr val="bg1"/>
                </a:solidFill>
                <a:ea typeface="Calibri" panose="020F0502020204030204" pitchFamily="34" charset="0"/>
                <a:cs typeface="Calibri" panose="020F0502020204030204" pitchFamily="34" charset="0"/>
              </a:rPr>
              <a:t>πλη</a:t>
            </a:r>
            <a:r>
              <a:rPr lang="en-US" sz="3200" dirty="0">
                <a:solidFill>
                  <a:schemeClr val="bg1"/>
                </a:solidFill>
                <a:ea typeface="Calibri" panose="020F0502020204030204" pitchFamily="34" charset="0"/>
                <a:cs typeface="Calibri" panose="020F0502020204030204" pitchFamily="34" charset="0"/>
              </a:rPr>
              <a:t>́</a:t>
            </a:r>
            <a:r>
              <a:rPr lang="el-GR" sz="3200" dirty="0">
                <a:solidFill>
                  <a:schemeClr val="bg1"/>
                </a:solidFill>
                <a:ea typeface="Calibri" panose="020F0502020204030204" pitchFamily="34" charset="0"/>
                <a:cs typeface="Calibri" panose="020F0502020204030204" pitchFamily="34" charset="0"/>
              </a:rPr>
              <a:t>ρωμα τη</a:t>
            </a:r>
            <a:r>
              <a:rPr lang="en-US" sz="3200" dirty="0">
                <a:solidFill>
                  <a:schemeClr val="bg1"/>
                </a:solidFill>
                <a:ea typeface="Calibri" panose="020F0502020204030204" pitchFamily="34" charset="0"/>
                <a:cs typeface="Calibri" panose="020F0502020204030204" pitchFamily="34" charset="0"/>
              </a:rPr>
              <a:t>͂</a:t>
            </a:r>
            <a:r>
              <a:rPr lang="el-GR" sz="3200" dirty="0">
                <a:solidFill>
                  <a:schemeClr val="bg1"/>
                </a:solidFill>
                <a:ea typeface="Calibri" panose="020F0502020204030204" pitchFamily="34" charset="0"/>
                <a:cs typeface="Calibri" panose="020F0502020204030204" pitchFamily="34" charset="0"/>
              </a:rPr>
              <a:t>ς θεο</a:t>
            </a:r>
            <a:r>
              <a:rPr lang="en-US" sz="3200" dirty="0">
                <a:solidFill>
                  <a:schemeClr val="bg1"/>
                </a:solidFill>
                <a:ea typeface="Calibri" panose="020F0502020204030204" pitchFamily="34" charset="0"/>
                <a:cs typeface="Calibri" panose="020F0502020204030204" pitchFamily="34" charset="0"/>
              </a:rPr>
              <a:t>́</a:t>
            </a:r>
            <a:r>
              <a:rPr lang="el-GR" sz="3200" dirty="0">
                <a:solidFill>
                  <a:schemeClr val="bg1"/>
                </a:solidFill>
                <a:ea typeface="Calibri" panose="020F0502020204030204" pitchFamily="34" charset="0"/>
                <a:cs typeface="Calibri" panose="020F0502020204030204" pitchFamily="34" charset="0"/>
              </a:rPr>
              <a:t>τητος σωματικω</a:t>
            </a:r>
            <a:r>
              <a:rPr lang="en-US" sz="3200" dirty="0">
                <a:solidFill>
                  <a:schemeClr val="bg1"/>
                </a:solidFill>
                <a:ea typeface="Calibri" panose="020F0502020204030204" pitchFamily="34" charset="0"/>
                <a:cs typeface="Calibri" panose="020F0502020204030204" pitchFamily="34" charset="0"/>
              </a:rPr>
              <a:t>͂</a:t>
            </a:r>
            <a:r>
              <a:rPr lang="el-GR" sz="3200" dirty="0">
                <a:solidFill>
                  <a:schemeClr val="bg1"/>
                </a:solidFill>
                <a:ea typeface="Calibri" panose="020F0502020204030204" pitchFamily="34" charset="0"/>
                <a:cs typeface="Calibri" panose="020F0502020204030204" pitchFamily="34" charset="0"/>
              </a:rPr>
              <a:t>ς</a:t>
            </a:r>
            <a:r>
              <a:rPr lang="en-US" sz="3200" dirty="0">
                <a:solidFill>
                  <a:schemeClr val="bg1"/>
                </a:solidFill>
                <a:ea typeface="Calibri" panose="020F0502020204030204" pitchFamily="34" charset="0"/>
                <a:cs typeface="Calibri" panose="020F0502020204030204" pitchFamily="34" charset="0"/>
              </a:rPr>
              <a:t>.</a:t>
            </a:r>
          </a:p>
          <a:p>
            <a:r>
              <a:rPr lang="en-US" sz="3200" dirty="0">
                <a:solidFill>
                  <a:schemeClr val="bg1"/>
                </a:solidFill>
                <a:ea typeface="Calibri" panose="020F0502020204030204" pitchFamily="34" charset="0"/>
                <a:cs typeface="Calibri" panose="020F0502020204030204" pitchFamily="34" charset="0"/>
              </a:rPr>
              <a:t> </a:t>
            </a:r>
          </a:p>
          <a:p>
            <a:r>
              <a:rPr lang="el-GR" sz="3200" dirty="0">
                <a:solidFill>
                  <a:schemeClr val="bg1"/>
                </a:solidFill>
                <a:ea typeface="Calibri" panose="020F0502020204030204" pitchFamily="34" charset="0"/>
                <a:cs typeface="Calibri" panose="020F0502020204030204" pitchFamily="34" charset="0"/>
              </a:rPr>
              <a:t>και</a:t>
            </a:r>
            <a:r>
              <a:rPr lang="en-US" sz="3200" dirty="0">
                <a:solidFill>
                  <a:schemeClr val="bg1"/>
                </a:solidFill>
                <a:ea typeface="Calibri" panose="020F0502020204030204" pitchFamily="34" charset="0"/>
                <a:cs typeface="Calibri" panose="020F0502020204030204" pitchFamily="34" charset="0"/>
              </a:rPr>
              <a:t>̀ </a:t>
            </a:r>
            <a:r>
              <a:rPr lang="el-GR" sz="3200" dirty="0">
                <a:solidFill>
                  <a:schemeClr val="bg1"/>
                </a:solidFill>
                <a:ea typeface="Calibri" panose="020F0502020204030204" pitchFamily="34" charset="0"/>
                <a:cs typeface="Calibri" panose="020F0502020204030204" pitchFamily="34" charset="0"/>
              </a:rPr>
              <a:t>ε</a:t>
            </a:r>
            <a:r>
              <a:rPr lang="en-US" sz="3200" dirty="0">
                <a:solidFill>
                  <a:schemeClr val="bg1"/>
                </a:solidFill>
                <a:ea typeface="Calibri" panose="020F0502020204030204" pitchFamily="34" charset="0"/>
                <a:cs typeface="Calibri" panose="020F0502020204030204" pitchFamily="34" charset="0"/>
              </a:rPr>
              <a:t>̓</a:t>
            </a:r>
            <a:r>
              <a:rPr lang="el-GR" sz="3200" dirty="0">
                <a:solidFill>
                  <a:schemeClr val="bg1"/>
                </a:solidFill>
                <a:ea typeface="Calibri" panose="020F0502020204030204" pitchFamily="34" charset="0"/>
                <a:cs typeface="Calibri" panose="020F0502020204030204" pitchFamily="34" charset="0"/>
              </a:rPr>
              <a:t>στε ε</a:t>
            </a:r>
            <a:r>
              <a:rPr lang="en-US" sz="3200" dirty="0">
                <a:solidFill>
                  <a:schemeClr val="bg1"/>
                </a:solidFill>
                <a:ea typeface="Calibri" panose="020F0502020204030204" pitchFamily="34" charset="0"/>
                <a:cs typeface="Calibri" panose="020F0502020204030204" pitchFamily="34" charset="0"/>
              </a:rPr>
              <a:t>̓</a:t>
            </a:r>
            <a:r>
              <a:rPr lang="el-GR" sz="3200" dirty="0">
                <a:solidFill>
                  <a:schemeClr val="bg1"/>
                </a:solidFill>
                <a:ea typeface="Calibri" panose="020F0502020204030204" pitchFamily="34" charset="0"/>
                <a:cs typeface="Calibri" panose="020F0502020204030204" pitchFamily="34" charset="0"/>
              </a:rPr>
              <a:t>ν αυ</a:t>
            </a:r>
            <a:r>
              <a:rPr lang="en-US" sz="3200" dirty="0">
                <a:solidFill>
                  <a:schemeClr val="bg1"/>
                </a:solidFill>
                <a:ea typeface="Calibri" panose="020F0502020204030204" pitchFamily="34" charset="0"/>
                <a:cs typeface="Calibri" panose="020F0502020204030204" pitchFamily="34" charset="0"/>
              </a:rPr>
              <a:t>̓</a:t>
            </a:r>
            <a:r>
              <a:rPr lang="el-GR" sz="3200" dirty="0">
                <a:solidFill>
                  <a:schemeClr val="bg1"/>
                </a:solidFill>
                <a:ea typeface="Calibri" panose="020F0502020204030204" pitchFamily="34" charset="0"/>
                <a:cs typeface="Calibri" panose="020F0502020204030204" pitchFamily="34" charset="0"/>
              </a:rPr>
              <a:t>τω</a:t>
            </a:r>
            <a:r>
              <a:rPr lang="en-US" sz="3200" dirty="0">
                <a:solidFill>
                  <a:schemeClr val="bg1"/>
                </a:solidFill>
                <a:ea typeface="Calibri" panose="020F0502020204030204" pitchFamily="34" charset="0"/>
                <a:cs typeface="Calibri" panose="020F0502020204030204" pitchFamily="34" charset="0"/>
              </a:rPr>
              <a:t>͂ </a:t>
            </a:r>
            <a:r>
              <a:rPr lang="el-GR" sz="3200" dirty="0">
                <a:solidFill>
                  <a:schemeClr val="bg1"/>
                </a:solidFill>
                <a:ea typeface="Calibri" panose="020F0502020204030204" pitchFamily="34" charset="0"/>
                <a:cs typeface="Calibri" panose="020F0502020204030204" pitchFamily="34" charset="0"/>
              </a:rPr>
              <a:t>πεπληρωμε</a:t>
            </a:r>
            <a:r>
              <a:rPr lang="en-US" sz="3200" dirty="0">
                <a:solidFill>
                  <a:schemeClr val="bg1"/>
                </a:solidFill>
                <a:ea typeface="Calibri" panose="020F0502020204030204" pitchFamily="34" charset="0"/>
                <a:cs typeface="Calibri" panose="020F0502020204030204" pitchFamily="34" charset="0"/>
              </a:rPr>
              <a:t>́</a:t>
            </a:r>
            <a:r>
              <a:rPr lang="el-GR" sz="3200" dirty="0">
                <a:solidFill>
                  <a:schemeClr val="bg1"/>
                </a:solidFill>
                <a:ea typeface="Calibri" panose="020F0502020204030204" pitchFamily="34" charset="0"/>
                <a:cs typeface="Calibri" panose="020F0502020204030204" pitchFamily="34" charset="0"/>
              </a:rPr>
              <a:t>νοι ο</a:t>
            </a:r>
            <a:r>
              <a:rPr lang="en-US" sz="3200" dirty="0">
                <a:solidFill>
                  <a:schemeClr val="bg1"/>
                </a:solidFill>
                <a:ea typeface="Calibri" panose="020F0502020204030204" pitchFamily="34" charset="0"/>
                <a:cs typeface="Calibri" panose="020F0502020204030204" pitchFamily="34" charset="0"/>
              </a:rPr>
              <a:t>̔́</a:t>
            </a:r>
            <a:r>
              <a:rPr lang="el-GR" sz="3200" dirty="0">
                <a:solidFill>
                  <a:schemeClr val="bg1"/>
                </a:solidFill>
                <a:ea typeface="Calibri" panose="020F0502020204030204" pitchFamily="34" charset="0"/>
                <a:cs typeface="Calibri" panose="020F0502020204030204" pitchFamily="34" charset="0"/>
              </a:rPr>
              <a:t>ς ε</a:t>
            </a:r>
            <a:r>
              <a:rPr lang="en-US" sz="3200" dirty="0">
                <a:solidFill>
                  <a:schemeClr val="bg1"/>
                </a:solidFill>
                <a:ea typeface="Calibri" panose="020F0502020204030204" pitchFamily="34" charset="0"/>
                <a:cs typeface="Calibri" panose="020F0502020204030204" pitchFamily="34" charset="0"/>
              </a:rPr>
              <a:t>̓</a:t>
            </a:r>
            <a:r>
              <a:rPr lang="el-GR" sz="3200" dirty="0">
                <a:solidFill>
                  <a:schemeClr val="bg1"/>
                </a:solidFill>
                <a:ea typeface="Calibri" panose="020F0502020204030204" pitchFamily="34" charset="0"/>
                <a:cs typeface="Calibri" panose="020F0502020204030204" pitchFamily="34" charset="0"/>
              </a:rPr>
              <a:t>στιν η</a:t>
            </a:r>
            <a:r>
              <a:rPr lang="en-US" sz="3200" dirty="0">
                <a:solidFill>
                  <a:schemeClr val="bg1"/>
                </a:solidFill>
                <a:ea typeface="Calibri" panose="020F0502020204030204" pitchFamily="34" charset="0"/>
                <a:cs typeface="Calibri" panose="020F0502020204030204" pitchFamily="34" charset="0"/>
              </a:rPr>
              <a:t>̔ </a:t>
            </a:r>
            <a:r>
              <a:rPr lang="el-GR" sz="3200" dirty="0">
                <a:solidFill>
                  <a:schemeClr val="bg1"/>
                </a:solidFill>
                <a:ea typeface="Calibri" panose="020F0502020204030204" pitchFamily="34" charset="0"/>
                <a:cs typeface="Calibri" panose="020F0502020204030204" pitchFamily="34" charset="0"/>
              </a:rPr>
              <a:t>κεφαλη</a:t>
            </a:r>
            <a:r>
              <a:rPr lang="en-US" sz="3200" dirty="0">
                <a:solidFill>
                  <a:schemeClr val="bg1"/>
                </a:solidFill>
                <a:ea typeface="Calibri" panose="020F0502020204030204" pitchFamily="34" charset="0"/>
                <a:cs typeface="Calibri" panose="020F0502020204030204" pitchFamily="34" charset="0"/>
              </a:rPr>
              <a:t>̀ </a:t>
            </a:r>
            <a:r>
              <a:rPr lang="el-GR" sz="3200" dirty="0">
                <a:solidFill>
                  <a:schemeClr val="bg1"/>
                </a:solidFill>
                <a:ea typeface="Calibri" panose="020F0502020204030204" pitchFamily="34" charset="0"/>
                <a:cs typeface="Calibri" panose="020F0502020204030204" pitchFamily="34" charset="0"/>
              </a:rPr>
              <a:t>πα</a:t>
            </a:r>
            <a:r>
              <a:rPr lang="en-US" sz="3200" dirty="0">
                <a:solidFill>
                  <a:schemeClr val="bg1"/>
                </a:solidFill>
                <a:ea typeface="Calibri" panose="020F0502020204030204" pitchFamily="34" charset="0"/>
                <a:cs typeface="Calibri" panose="020F0502020204030204" pitchFamily="34" charset="0"/>
              </a:rPr>
              <a:t>́</a:t>
            </a:r>
            <a:r>
              <a:rPr lang="el-GR" sz="3200" dirty="0">
                <a:solidFill>
                  <a:schemeClr val="bg1"/>
                </a:solidFill>
                <a:ea typeface="Calibri" panose="020F0502020204030204" pitchFamily="34" charset="0"/>
                <a:cs typeface="Calibri" panose="020F0502020204030204" pitchFamily="34" charset="0"/>
              </a:rPr>
              <a:t>σης α</a:t>
            </a:r>
            <a:r>
              <a:rPr lang="en-US" sz="3200" dirty="0">
                <a:solidFill>
                  <a:schemeClr val="bg1"/>
                </a:solidFill>
                <a:ea typeface="Calibri" panose="020F0502020204030204" pitchFamily="34" charset="0"/>
                <a:cs typeface="Calibri" panose="020F0502020204030204" pitchFamily="34" charset="0"/>
              </a:rPr>
              <a:t>̓</a:t>
            </a:r>
            <a:r>
              <a:rPr lang="el-GR" sz="3200" dirty="0">
                <a:solidFill>
                  <a:schemeClr val="bg1"/>
                </a:solidFill>
                <a:ea typeface="Calibri" panose="020F0502020204030204" pitchFamily="34" charset="0"/>
                <a:cs typeface="Calibri" panose="020F0502020204030204" pitchFamily="34" charset="0"/>
              </a:rPr>
              <a:t>ρχη</a:t>
            </a:r>
            <a:r>
              <a:rPr lang="en-US" sz="3200" dirty="0">
                <a:solidFill>
                  <a:schemeClr val="bg1"/>
                </a:solidFill>
                <a:ea typeface="Calibri" panose="020F0502020204030204" pitchFamily="34" charset="0"/>
                <a:cs typeface="Calibri" panose="020F0502020204030204" pitchFamily="34" charset="0"/>
              </a:rPr>
              <a:t>͂</a:t>
            </a:r>
            <a:r>
              <a:rPr lang="el-GR" sz="3200" dirty="0">
                <a:solidFill>
                  <a:schemeClr val="bg1"/>
                </a:solidFill>
                <a:ea typeface="Calibri" panose="020F0502020204030204" pitchFamily="34" charset="0"/>
                <a:cs typeface="Calibri" panose="020F0502020204030204" pitchFamily="34" charset="0"/>
              </a:rPr>
              <a:t>ς και</a:t>
            </a:r>
            <a:r>
              <a:rPr lang="en-US" sz="3200" dirty="0">
                <a:solidFill>
                  <a:schemeClr val="bg1"/>
                </a:solidFill>
                <a:ea typeface="Calibri" panose="020F0502020204030204" pitchFamily="34" charset="0"/>
                <a:cs typeface="Calibri" panose="020F0502020204030204" pitchFamily="34" charset="0"/>
              </a:rPr>
              <a:t>̀ </a:t>
            </a:r>
            <a:r>
              <a:rPr lang="el-GR" sz="3200" dirty="0">
                <a:solidFill>
                  <a:schemeClr val="bg1"/>
                </a:solidFill>
                <a:ea typeface="Calibri" panose="020F0502020204030204" pitchFamily="34" charset="0"/>
                <a:cs typeface="Calibri" panose="020F0502020204030204" pitchFamily="34" charset="0"/>
              </a:rPr>
              <a:t>ε</a:t>
            </a:r>
            <a:r>
              <a:rPr lang="en-US" sz="3200" dirty="0">
                <a:solidFill>
                  <a:schemeClr val="bg1"/>
                </a:solidFill>
                <a:ea typeface="Calibri" panose="020F0502020204030204" pitchFamily="34" charset="0"/>
                <a:cs typeface="Calibri" panose="020F0502020204030204" pitchFamily="34" charset="0"/>
              </a:rPr>
              <a:t>̓</a:t>
            </a:r>
            <a:r>
              <a:rPr lang="el-GR" sz="3200" dirty="0">
                <a:solidFill>
                  <a:schemeClr val="bg1"/>
                </a:solidFill>
                <a:ea typeface="Calibri" panose="020F0502020204030204" pitchFamily="34" charset="0"/>
                <a:cs typeface="Calibri" panose="020F0502020204030204" pitchFamily="34" charset="0"/>
              </a:rPr>
              <a:t>ξουσι</a:t>
            </a:r>
            <a:r>
              <a:rPr lang="en-US" sz="3200" dirty="0">
                <a:solidFill>
                  <a:schemeClr val="bg1"/>
                </a:solidFill>
                <a:ea typeface="Calibri" panose="020F0502020204030204" pitchFamily="34" charset="0"/>
                <a:cs typeface="Calibri" panose="020F0502020204030204" pitchFamily="34" charset="0"/>
              </a:rPr>
              <a:t>́</a:t>
            </a:r>
            <a:r>
              <a:rPr lang="el-GR" sz="3200" dirty="0">
                <a:solidFill>
                  <a:schemeClr val="bg1"/>
                </a:solidFill>
                <a:ea typeface="Calibri" panose="020F0502020204030204" pitchFamily="34" charset="0"/>
                <a:cs typeface="Calibri" panose="020F0502020204030204" pitchFamily="34" charset="0"/>
              </a:rPr>
              <a:t>ας.</a:t>
            </a:r>
            <a:endParaRPr lang="en-US" sz="3200" dirty="0">
              <a:solidFill>
                <a:schemeClr val="bg1"/>
              </a:solidFill>
              <a:ea typeface="Calibri" panose="020F0502020204030204" pitchFamily="34" charset="0"/>
              <a:cs typeface="Calibri" panose="020F0502020204030204" pitchFamily="34" charset="0"/>
            </a:endParaRPr>
          </a:p>
          <a:p>
            <a:endParaRPr lang="en-US" dirty="0">
              <a:solidFill>
                <a:schemeClr val="bg1"/>
              </a:solidFill>
              <a:ea typeface="Calibri" panose="020F0502020204030204" pitchFamily="34" charset="0"/>
              <a:cs typeface="Calibri" panose="020F0502020204030204" pitchFamily="34" charset="0"/>
            </a:endParaRPr>
          </a:p>
          <a:p>
            <a:r>
              <a:rPr lang="en-US" dirty="0">
                <a:solidFill>
                  <a:schemeClr val="bg1"/>
                </a:solidFill>
                <a:ea typeface="Calibri" panose="020F0502020204030204" pitchFamily="34" charset="0"/>
                <a:cs typeface="Calibri" panose="020F0502020204030204" pitchFamily="34" charset="0"/>
              </a:rPr>
              <a:t>Holmes, M. W. (2011–2013). The Greek New Testament: SBL Edition (Col 2:9–10). </a:t>
            </a:r>
            <a:r>
              <a:rPr lang="en-US" dirty="0" err="1">
                <a:solidFill>
                  <a:schemeClr val="bg1"/>
                </a:solidFill>
                <a:ea typeface="Calibri" panose="020F0502020204030204" pitchFamily="34" charset="0"/>
                <a:cs typeface="Calibri" panose="020F0502020204030204" pitchFamily="34" charset="0"/>
              </a:rPr>
              <a:t>Lexham</a:t>
            </a:r>
            <a:r>
              <a:rPr lang="en-US" dirty="0">
                <a:solidFill>
                  <a:schemeClr val="bg1"/>
                </a:solidFill>
                <a:ea typeface="Calibri" panose="020F0502020204030204" pitchFamily="34" charset="0"/>
                <a:cs typeface="Calibri" panose="020F0502020204030204" pitchFamily="34" charset="0"/>
              </a:rPr>
              <a:t> Press; Society of Biblical Literature.</a:t>
            </a:r>
            <a:endParaRPr lang="el-GR" dirty="0">
              <a:solidFill>
                <a:schemeClr val="bg1"/>
              </a:solidFill>
              <a:ea typeface="Calibri" panose="020F0502020204030204" pitchFamily="34" charset="0"/>
              <a:cs typeface="Calibri" panose="020F0502020204030204" pitchFamily="34" charset="0"/>
            </a:endParaRPr>
          </a:p>
          <a:p>
            <a:endParaRPr lang="en-US" sz="3200" dirty="0">
              <a:solidFill>
                <a:schemeClr val="bg1"/>
              </a:solidFill>
              <a:ea typeface="Calibri" panose="020F0502020204030204" pitchFamily="34" charset="0"/>
              <a:cs typeface="Calibri" panose="020F0502020204030204" pitchFamily="34" charset="0"/>
            </a:endParaRPr>
          </a:p>
          <a:p>
            <a:r>
              <a:rPr lang="en-US" sz="3200" dirty="0">
                <a:solidFill>
                  <a:schemeClr val="bg1"/>
                </a:solidFill>
                <a:ea typeface="Calibri" panose="020F0502020204030204" pitchFamily="34" charset="0"/>
                <a:cs typeface="Calibri" panose="020F0502020204030204" pitchFamily="34" charset="0"/>
              </a:rPr>
              <a:t> </a:t>
            </a:r>
          </a:p>
          <a:p>
            <a:r>
              <a:rPr lang="en-US" sz="3200" dirty="0" err="1">
                <a:solidFill>
                  <a:schemeClr val="bg1"/>
                </a:solidFill>
                <a:ea typeface="Calibri" panose="020F0502020204030204" pitchFamily="34" charset="0"/>
                <a:cs typeface="Calibri" panose="020F0502020204030204" pitchFamily="34" charset="0"/>
              </a:rPr>
              <a:t>hoti</a:t>
            </a:r>
            <a:r>
              <a:rPr lang="en-US" sz="3200" dirty="0">
                <a:solidFill>
                  <a:schemeClr val="bg1"/>
                </a:solidFill>
                <a:ea typeface="Calibri" panose="020F0502020204030204" pitchFamily="34" charset="0"/>
                <a:cs typeface="Calibri" panose="020F0502020204030204" pitchFamily="34" charset="0"/>
              </a:rPr>
              <a:t> </a:t>
            </a:r>
            <a:r>
              <a:rPr lang="en-US" sz="3200" dirty="0" err="1">
                <a:solidFill>
                  <a:schemeClr val="bg1"/>
                </a:solidFill>
                <a:ea typeface="Calibri" panose="020F0502020204030204" pitchFamily="34" charset="0"/>
                <a:cs typeface="Calibri" panose="020F0502020204030204" pitchFamily="34" charset="0"/>
              </a:rPr>
              <a:t>en</a:t>
            </a:r>
            <a:r>
              <a:rPr lang="en-US" sz="3200" dirty="0">
                <a:solidFill>
                  <a:schemeClr val="bg1"/>
                </a:solidFill>
                <a:ea typeface="Calibri" panose="020F0502020204030204" pitchFamily="34" charset="0"/>
                <a:cs typeface="Calibri" panose="020F0502020204030204" pitchFamily="34" charset="0"/>
              </a:rPr>
              <a:t> auto </a:t>
            </a:r>
            <a:r>
              <a:rPr lang="en-US" sz="3200" dirty="0" err="1">
                <a:solidFill>
                  <a:schemeClr val="bg1"/>
                </a:solidFill>
                <a:ea typeface="Calibri" panose="020F0502020204030204" pitchFamily="34" charset="0"/>
                <a:cs typeface="Calibri" panose="020F0502020204030204" pitchFamily="34" charset="0"/>
              </a:rPr>
              <a:t>katoikei</a:t>
            </a:r>
            <a:r>
              <a:rPr lang="en-US" sz="3200" dirty="0">
                <a:solidFill>
                  <a:schemeClr val="bg1"/>
                </a:solidFill>
                <a:ea typeface="Calibri" panose="020F0502020204030204" pitchFamily="34" charset="0"/>
                <a:cs typeface="Calibri" panose="020F0502020204030204" pitchFamily="34" charset="0"/>
              </a:rPr>
              <a:t> pan to pleroma </a:t>
            </a:r>
            <a:r>
              <a:rPr lang="en-US" sz="3200" dirty="0" err="1">
                <a:solidFill>
                  <a:schemeClr val="bg1"/>
                </a:solidFill>
                <a:ea typeface="Calibri" panose="020F0502020204030204" pitchFamily="34" charset="0"/>
                <a:cs typeface="Calibri" panose="020F0502020204030204" pitchFamily="34" charset="0"/>
              </a:rPr>
              <a:t>tes</a:t>
            </a:r>
            <a:r>
              <a:rPr lang="en-US" sz="3200" dirty="0">
                <a:solidFill>
                  <a:schemeClr val="bg1"/>
                </a:solidFill>
                <a:ea typeface="Calibri" panose="020F0502020204030204" pitchFamily="34" charset="0"/>
                <a:cs typeface="Calibri" panose="020F0502020204030204" pitchFamily="34" charset="0"/>
              </a:rPr>
              <a:t> </a:t>
            </a:r>
            <a:r>
              <a:rPr lang="en-US" sz="3200" dirty="0" err="1">
                <a:solidFill>
                  <a:schemeClr val="bg1"/>
                </a:solidFill>
                <a:ea typeface="Calibri" panose="020F0502020204030204" pitchFamily="34" charset="0"/>
                <a:cs typeface="Calibri" panose="020F0502020204030204" pitchFamily="34" charset="0"/>
              </a:rPr>
              <a:t>Theotetos</a:t>
            </a:r>
            <a:r>
              <a:rPr lang="en-US" sz="3200" dirty="0">
                <a:solidFill>
                  <a:schemeClr val="bg1"/>
                </a:solidFill>
                <a:ea typeface="Calibri" panose="020F0502020204030204" pitchFamily="34" charset="0"/>
                <a:cs typeface="Calibri" panose="020F0502020204030204" pitchFamily="34" charset="0"/>
              </a:rPr>
              <a:t> </a:t>
            </a:r>
            <a:r>
              <a:rPr lang="en-US" sz="3200" dirty="0" err="1">
                <a:solidFill>
                  <a:schemeClr val="bg1"/>
                </a:solidFill>
                <a:ea typeface="Calibri" panose="020F0502020204030204" pitchFamily="34" charset="0"/>
                <a:cs typeface="Calibri" panose="020F0502020204030204" pitchFamily="34" charset="0"/>
              </a:rPr>
              <a:t>somatikos</a:t>
            </a:r>
            <a:r>
              <a:rPr lang="en-US" sz="3200" dirty="0">
                <a:solidFill>
                  <a:schemeClr val="bg1"/>
                </a:solidFill>
                <a:ea typeface="Calibri" panose="020F0502020204030204" pitchFamily="34" charset="0"/>
                <a:cs typeface="Calibri" panose="020F0502020204030204" pitchFamily="34" charset="0"/>
              </a:rPr>
              <a:t>.</a:t>
            </a:r>
          </a:p>
          <a:p>
            <a:r>
              <a:rPr lang="en-US" sz="3200" dirty="0">
                <a:solidFill>
                  <a:schemeClr val="bg1"/>
                </a:solidFill>
                <a:ea typeface="Calibri" panose="020F0502020204030204" pitchFamily="34" charset="0"/>
                <a:cs typeface="Calibri" panose="020F0502020204030204" pitchFamily="34" charset="0"/>
              </a:rPr>
              <a:t> </a:t>
            </a:r>
          </a:p>
          <a:p>
            <a:r>
              <a:rPr lang="en-US" sz="3200" dirty="0">
                <a:solidFill>
                  <a:schemeClr val="bg1"/>
                </a:solidFill>
                <a:ea typeface="Calibri" panose="020F0502020204030204" pitchFamily="34" charset="0"/>
                <a:cs typeface="Calibri" panose="020F0502020204030204" pitchFamily="34" charset="0"/>
              </a:rPr>
              <a:t>kai </a:t>
            </a:r>
            <a:r>
              <a:rPr lang="en-US" sz="3200" dirty="0" err="1">
                <a:solidFill>
                  <a:schemeClr val="bg1"/>
                </a:solidFill>
                <a:ea typeface="Calibri" panose="020F0502020204030204" pitchFamily="34" charset="0"/>
                <a:cs typeface="Calibri" panose="020F0502020204030204" pitchFamily="34" charset="0"/>
              </a:rPr>
              <a:t>este</a:t>
            </a:r>
            <a:r>
              <a:rPr lang="en-US" sz="3200" dirty="0">
                <a:solidFill>
                  <a:schemeClr val="bg1"/>
                </a:solidFill>
                <a:ea typeface="Calibri" panose="020F0502020204030204" pitchFamily="34" charset="0"/>
                <a:cs typeface="Calibri" panose="020F0502020204030204" pitchFamily="34" charset="0"/>
              </a:rPr>
              <a:t> </a:t>
            </a:r>
            <a:r>
              <a:rPr lang="en-US" sz="3200" dirty="0" err="1">
                <a:solidFill>
                  <a:schemeClr val="bg1"/>
                </a:solidFill>
                <a:ea typeface="Calibri" panose="020F0502020204030204" pitchFamily="34" charset="0"/>
                <a:cs typeface="Calibri" panose="020F0502020204030204" pitchFamily="34" charset="0"/>
              </a:rPr>
              <a:t>en</a:t>
            </a:r>
            <a:r>
              <a:rPr lang="en-US" sz="3200" dirty="0">
                <a:solidFill>
                  <a:schemeClr val="bg1"/>
                </a:solidFill>
                <a:ea typeface="Calibri" panose="020F0502020204030204" pitchFamily="34" charset="0"/>
                <a:cs typeface="Calibri" panose="020F0502020204030204" pitchFamily="34" charset="0"/>
              </a:rPr>
              <a:t> auto </a:t>
            </a:r>
            <a:r>
              <a:rPr lang="en-US" sz="3200" dirty="0" err="1">
                <a:solidFill>
                  <a:schemeClr val="bg1"/>
                </a:solidFill>
                <a:ea typeface="Calibri" panose="020F0502020204030204" pitchFamily="34" charset="0"/>
                <a:cs typeface="Calibri" panose="020F0502020204030204" pitchFamily="34" charset="0"/>
              </a:rPr>
              <a:t>pepleromenoi</a:t>
            </a:r>
            <a:r>
              <a:rPr lang="en-US" sz="3200" dirty="0">
                <a:solidFill>
                  <a:schemeClr val="bg1"/>
                </a:solidFill>
                <a:ea typeface="Calibri" panose="020F0502020204030204" pitchFamily="34" charset="0"/>
                <a:cs typeface="Calibri" panose="020F0502020204030204" pitchFamily="34" charset="0"/>
              </a:rPr>
              <a:t> hos </a:t>
            </a:r>
            <a:r>
              <a:rPr lang="en-US" sz="3200" dirty="0" err="1">
                <a:solidFill>
                  <a:schemeClr val="bg1"/>
                </a:solidFill>
                <a:ea typeface="Calibri" panose="020F0502020204030204" pitchFamily="34" charset="0"/>
                <a:cs typeface="Calibri" panose="020F0502020204030204" pitchFamily="34" charset="0"/>
              </a:rPr>
              <a:t>estin</a:t>
            </a:r>
            <a:r>
              <a:rPr lang="en-US" sz="3200" dirty="0">
                <a:solidFill>
                  <a:schemeClr val="bg1"/>
                </a:solidFill>
                <a:ea typeface="Calibri" panose="020F0502020204030204" pitchFamily="34" charset="0"/>
                <a:cs typeface="Calibri" panose="020F0502020204030204" pitchFamily="34" charset="0"/>
              </a:rPr>
              <a:t> he </a:t>
            </a:r>
            <a:r>
              <a:rPr lang="en-US" sz="3200" dirty="0" err="1">
                <a:solidFill>
                  <a:schemeClr val="bg1"/>
                </a:solidFill>
                <a:ea typeface="Calibri" panose="020F0502020204030204" pitchFamily="34" charset="0"/>
                <a:cs typeface="Calibri" panose="020F0502020204030204" pitchFamily="34" charset="0"/>
              </a:rPr>
              <a:t>kephale</a:t>
            </a:r>
            <a:r>
              <a:rPr lang="en-US" sz="3200" dirty="0">
                <a:solidFill>
                  <a:schemeClr val="bg1"/>
                </a:solidFill>
                <a:ea typeface="Calibri" panose="020F0502020204030204" pitchFamily="34" charset="0"/>
                <a:cs typeface="Calibri" panose="020F0502020204030204" pitchFamily="34" charset="0"/>
              </a:rPr>
              <a:t> </a:t>
            </a:r>
            <a:r>
              <a:rPr lang="en-US" sz="3200" dirty="0" err="1">
                <a:solidFill>
                  <a:schemeClr val="bg1"/>
                </a:solidFill>
                <a:ea typeface="Calibri" panose="020F0502020204030204" pitchFamily="34" charset="0"/>
                <a:cs typeface="Calibri" panose="020F0502020204030204" pitchFamily="34" charset="0"/>
              </a:rPr>
              <a:t>pases</a:t>
            </a:r>
            <a:r>
              <a:rPr lang="en-US" sz="3200" dirty="0">
                <a:solidFill>
                  <a:schemeClr val="bg1"/>
                </a:solidFill>
                <a:ea typeface="Calibri" panose="020F0502020204030204" pitchFamily="34" charset="0"/>
                <a:cs typeface="Calibri" panose="020F0502020204030204" pitchFamily="34" charset="0"/>
              </a:rPr>
              <a:t> arches kai </a:t>
            </a:r>
            <a:r>
              <a:rPr lang="en-US" sz="3200" dirty="0" err="1">
                <a:solidFill>
                  <a:schemeClr val="bg1"/>
                </a:solidFill>
                <a:ea typeface="Calibri" panose="020F0502020204030204" pitchFamily="34" charset="0"/>
                <a:cs typeface="Calibri" panose="020F0502020204030204" pitchFamily="34" charset="0"/>
              </a:rPr>
              <a:t>exousias</a:t>
            </a:r>
            <a:r>
              <a:rPr lang="en-US" sz="3200" dirty="0">
                <a:solidFill>
                  <a:schemeClr val="bg1"/>
                </a:solidFill>
                <a:ea typeface="Calibri" panose="020F0502020204030204" pitchFamily="34" charset="0"/>
                <a:cs typeface="Calibri" panose="020F0502020204030204" pitchFamily="34" charset="0"/>
              </a:rPr>
              <a:t>. </a:t>
            </a:r>
            <a:endParaRPr lang="en-US" sz="3200" dirty="0">
              <a:solidFill>
                <a:schemeClr val="bg1"/>
              </a:solidFill>
              <a:effectLs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91287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5EEDFD-6658-4A0B-A05C-7ED6AEA39151}"/>
              </a:ext>
            </a:extLst>
          </p:cNvPr>
          <p:cNvSpPr/>
          <p:nvPr/>
        </p:nvSpPr>
        <p:spPr>
          <a:xfrm>
            <a:off x="2135746" y="2065814"/>
            <a:ext cx="7920507" cy="2862322"/>
          </a:xfrm>
          <a:prstGeom prst="rect">
            <a:avLst/>
          </a:prstGeom>
        </p:spPr>
        <p:txBody>
          <a:bodyPr wrap="square">
            <a:spAutoFit/>
          </a:bodyPr>
          <a:lstStyle/>
          <a:p>
            <a:r>
              <a:rPr lang="en-US" sz="3600" b="1" baseline="30000" dirty="0">
                <a:solidFill>
                  <a:schemeClr val="bg1"/>
                </a:solidFill>
              </a:rPr>
              <a:t>9 </a:t>
            </a:r>
            <a:r>
              <a:rPr lang="en-US" sz="3600" dirty="0">
                <a:solidFill>
                  <a:schemeClr val="bg1"/>
                </a:solidFill>
              </a:rPr>
              <a:t>For in Christ all the </a:t>
            </a:r>
            <a:r>
              <a:rPr lang="en-US" sz="3600" b="1" dirty="0">
                <a:solidFill>
                  <a:schemeClr val="bg1"/>
                </a:solidFill>
              </a:rPr>
              <a:t>fullness</a:t>
            </a:r>
            <a:r>
              <a:rPr lang="en-US" sz="3600" dirty="0">
                <a:solidFill>
                  <a:schemeClr val="bg1"/>
                </a:solidFill>
              </a:rPr>
              <a:t> of the Deity lives in bodily form, </a:t>
            </a:r>
            <a:r>
              <a:rPr lang="en-US" sz="3600" b="1" baseline="30000" dirty="0">
                <a:solidFill>
                  <a:schemeClr val="bg1"/>
                </a:solidFill>
              </a:rPr>
              <a:t>10 </a:t>
            </a:r>
            <a:r>
              <a:rPr lang="en-US" sz="3600" dirty="0">
                <a:solidFill>
                  <a:schemeClr val="bg1"/>
                </a:solidFill>
              </a:rPr>
              <a:t>and in Christ you have been brought to </a:t>
            </a:r>
            <a:r>
              <a:rPr lang="en-US" sz="3600" b="1" dirty="0">
                <a:solidFill>
                  <a:schemeClr val="bg1"/>
                </a:solidFill>
              </a:rPr>
              <a:t>fullness</a:t>
            </a:r>
            <a:r>
              <a:rPr lang="en-US" sz="3600" dirty="0">
                <a:solidFill>
                  <a:schemeClr val="bg1"/>
                </a:solidFill>
              </a:rPr>
              <a:t>. He is the head over every power and authority. (Colossians 2:9-10 NIV)</a:t>
            </a:r>
          </a:p>
        </p:txBody>
      </p:sp>
    </p:spTree>
    <p:extLst>
      <p:ext uri="{BB962C8B-B14F-4D97-AF65-F5344CB8AC3E}">
        <p14:creationId xmlns:p14="http://schemas.microsoft.com/office/powerpoint/2010/main" val="1101114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1026" name="Picture 2" descr="New Scientist Default Image">
            <a:extLst>
              <a:ext uri="{FF2B5EF4-FFF2-40B4-BE49-F238E27FC236}">
                <a16:creationId xmlns:a16="http://schemas.microsoft.com/office/drawing/2014/main" id="{1B250D0D-B1AE-4B91-BF95-79790B2B2B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F8B436-E7E5-4835-A50F-61A9E9166F16}"/>
              </a:ext>
            </a:extLst>
          </p:cNvPr>
          <p:cNvSpPr/>
          <p:nvPr/>
        </p:nvSpPr>
        <p:spPr>
          <a:xfrm>
            <a:off x="7147035" y="128467"/>
            <a:ext cx="6096000" cy="1754326"/>
          </a:xfrm>
          <a:prstGeom prst="rect">
            <a:avLst/>
          </a:prstGeom>
        </p:spPr>
        <p:txBody>
          <a:bodyPr>
            <a:spAutoFit/>
          </a:bodyPr>
          <a:lstStyle/>
          <a:p>
            <a:r>
              <a:rPr lang="en-US" sz="3600" b="1" dirty="0">
                <a:solidFill>
                  <a:srgbClr val="FFC000"/>
                </a:solidFill>
              </a:rPr>
              <a:t>“For in Him dwells all the fullness of the Godhead bodily; </a:t>
            </a:r>
            <a:endParaRPr lang="en-US" sz="3600" b="1" dirty="0"/>
          </a:p>
        </p:txBody>
      </p:sp>
      <p:sp>
        <p:nvSpPr>
          <p:cNvPr id="3" name="Rectangle 2">
            <a:extLst>
              <a:ext uri="{FF2B5EF4-FFF2-40B4-BE49-F238E27FC236}">
                <a16:creationId xmlns:a16="http://schemas.microsoft.com/office/drawing/2014/main" id="{1975E7A1-8FDB-4F20-B99B-9473A4B8D7E7}"/>
              </a:ext>
            </a:extLst>
          </p:cNvPr>
          <p:cNvSpPr/>
          <p:nvPr/>
        </p:nvSpPr>
        <p:spPr>
          <a:xfrm>
            <a:off x="107758" y="4451518"/>
            <a:ext cx="6096000" cy="2308324"/>
          </a:xfrm>
          <a:prstGeom prst="rect">
            <a:avLst/>
          </a:prstGeom>
        </p:spPr>
        <p:txBody>
          <a:bodyPr>
            <a:spAutoFit/>
          </a:bodyPr>
          <a:lstStyle/>
          <a:p>
            <a:r>
              <a:rPr lang="en-US" sz="3600" b="1" dirty="0">
                <a:solidFill>
                  <a:srgbClr val="FFC000"/>
                </a:solidFill>
              </a:rPr>
              <a:t>and you are complete in Him, who is the head of all principality and power.”</a:t>
            </a:r>
          </a:p>
          <a:p>
            <a:r>
              <a:rPr lang="en-US" sz="3600" b="1" dirty="0">
                <a:solidFill>
                  <a:srgbClr val="FFC000"/>
                </a:solidFill>
              </a:rPr>
              <a:t>(Colossians 2:9-10)</a:t>
            </a:r>
            <a:endParaRPr lang="en-US" sz="3600" b="1" dirty="0"/>
          </a:p>
        </p:txBody>
      </p:sp>
    </p:spTree>
    <p:extLst>
      <p:ext uri="{BB962C8B-B14F-4D97-AF65-F5344CB8AC3E}">
        <p14:creationId xmlns:p14="http://schemas.microsoft.com/office/powerpoint/2010/main" val="2053024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8EBD19-3573-4BE0-A258-94B3EBAC72A9}"/>
              </a:ext>
            </a:extLst>
          </p:cNvPr>
          <p:cNvSpPr txBox="1"/>
          <p:nvPr/>
        </p:nvSpPr>
        <p:spPr>
          <a:xfrm>
            <a:off x="25669" y="105877"/>
            <a:ext cx="12166331" cy="6001643"/>
          </a:xfrm>
          <a:prstGeom prst="rect">
            <a:avLst/>
          </a:prstGeom>
          <a:noFill/>
        </p:spPr>
        <p:txBody>
          <a:bodyPr wrap="square" rtlCol="0">
            <a:spAutoFit/>
          </a:bodyPr>
          <a:lstStyle/>
          <a:p>
            <a:r>
              <a:rPr lang="en-US" sz="3200" b="1" dirty="0">
                <a:solidFill>
                  <a:schemeClr val="bg1"/>
                </a:solidFill>
              </a:rPr>
              <a:t>2 </a:t>
            </a:r>
            <a:r>
              <a:rPr lang="en-US" sz="3200" dirty="0">
                <a:solidFill>
                  <a:schemeClr val="bg1"/>
                </a:solidFill>
              </a:rPr>
              <a:t>For I want you to know what a great conflict I have for you and those in Laodicea, and* as many as have not seen my face in the flesh, </a:t>
            </a:r>
            <a:r>
              <a:rPr lang="en-US" sz="3200" b="1" baseline="30000" dirty="0">
                <a:solidFill>
                  <a:schemeClr val="bg1"/>
                </a:solidFill>
              </a:rPr>
              <a:t>2 </a:t>
            </a:r>
            <a:r>
              <a:rPr lang="en-US" sz="3200" dirty="0">
                <a:solidFill>
                  <a:schemeClr val="bg1"/>
                </a:solidFill>
              </a:rPr>
              <a:t>that their hearts may be encouraged, being knit together in love, and</a:t>
            </a:r>
            <a:r>
              <a:rPr lang="en-US" sz="3200" baseline="30000" dirty="0">
                <a:solidFill>
                  <a:schemeClr val="bg1"/>
                </a:solidFill>
              </a:rPr>
              <a:t>*</a:t>
            </a:r>
            <a:r>
              <a:rPr lang="en-US" sz="3200" dirty="0">
                <a:solidFill>
                  <a:schemeClr val="bg1"/>
                </a:solidFill>
              </a:rPr>
              <a:t> to all riches of the full assurance of understanding, to the knowledge of the mystery of God, both of the Father and of Christ, </a:t>
            </a:r>
            <a:r>
              <a:rPr lang="en-US" sz="3200" b="1" baseline="30000" dirty="0">
                <a:solidFill>
                  <a:schemeClr val="bg1"/>
                </a:solidFill>
              </a:rPr>
              <a:t>3 </a:t>
            </a:r>
            <a:r>
              <a:rPr lang="en-US" sz="3200" dirty="0">
                <a:solidFill>
                  <a:schemeClr val="bg1"/>
                </a:solidFill>
              </a:rPr>
              <a:t>in whom are hidden all the treasures of wisdom and knowledge.</a:t>
            </a:r>
          </a:p>
          <a:p>
            <a:r>
              <a:rPr lang="en-US" sz="3200" b="1" baseline="30000" dirty="0">
                <a:solidFill>
                  <a:schemeClr val="bg1"/>
                </a:solidFill>
              </a:rPr>
              <a:t>4 </a:t>
            </a:r>
            <a:r>
              <a:rPr lang="en-US" sz="3200" dirty="0">
                <a:solidFill>
                  <a:schemeClr val="bg1"/>
                </a:solidFill>
              </a:rPr>
              <a:t>Now this I say lest anyone should deceive you with persuasive words. </a:t>
            </a:r>
            <a:r>
              <a:rPr lang="en-US" sz="3200" b="1" baseline="30000" dirty="0">
                <a:solidFill>
                  <a:schemeClr val="bg1"/>
                </a:solidFill>
              </a:rPr>
              <a:t>5 </a:t>
            </a:r>
            <a:r>
              <a:rPr lang="en-US" sz="3200" dirty="0">
                <a:solidFill>
                  <a:schemeClr val="bg1"/>
                </a:solidFill>
              </a:rPr>
              <a:t>For though I am absent in the flesh, yet I am with you in spirit, rejoicing to see your  order</a:t>
            </a:r>
            <a:r>
              <a:rPr lang="en-US" sz="3200" baseline="30000" dirty="0">
                <a:solidFill>
                  <a:schemeClr val="bg1"/>
                </a:solidFill>
              </a:rPr>
              <a:t>*</a:t>
            </a:r>
            <a:r>
              <a:rPr lang="en-US" sz="3200" dirty="0">
                <a:solidFill>
                  <a:schemeClr val="bg1"/>
                </a:solidFill>
              </a:rPr>
              <a:t> and the steadfastness of your faith in Christ.</a:t>
            </a:r>
          </a:p>
          <a:p>
            <a:r>
              <a:rPr lang="en-US" sz="3200" b="1" baseline="30000" dirty="0">
                <a:solidFill>
                  <a:schemeClr val="bg1"/>
                </a:solidFill>
              </a:rPr>
              <a:t>6 </a:t>
            </a:r>
            <a:r>
              <a:rPr lang="en-US" sz="3200" dirty="0">
                <a:solidFill>
                  <a:schemeClr val="bg1"/>
                </a:solidFill>
              </a:rPr>
              <a:t>As you therefore have received Christ Jesus the Lord, so walk in Him, </a:t>
            </a:r>
            <a:r>
              <a:rPr lang="en-US" sz="3200" b="1" baseline="30000" dirty="0">
                <a:solidFill>
                  <a:schemeClr val="bg1"/>
                </a:solidFill>
              </a:rPr>
              <a:t>7 </a:t>
            </a:r>
            <a:r>
              <a:rPr lang="en-US" sz="3200" dirty="0">
                <a:solidFill>
                  <a:schemeClr val="bg1"/>
                </a:solidFill>
              </a:rPr>
              <a:t>rooted and built up in Him and established in the faith, as you have been taught, abounding in it with thanksgiving.</a:t>
            </a:r>
          </a:p>
        </p:txBody>
      </p:sp>
    </p:spTree>
    <p:extLst>
      <p:ext uri="{BB962C8B-B14F-4D97-AF65-F5344CB8AC3E}">
        <p14:creationId xmlns:p14="http://schemas.microsoft.com/office/powerpoint/2010/main" val="3745601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8EBD19-3573-4BE0-A258-94B3EBAC72A9}"/>
              </a:ext>
            </a:extLst>
          </p:cNvPr>
          <p:cNvSpPr txBox="1"/>
          <p:nvPr/>
        </p:nvSpPr>
        <p:spPr>
          <a:xfrm>
            <a:off x="173254" y="847023"/>
            <a:ext cx="11521440" cy="5016758"/>
          </a:xfrm>
          <a:prstGeom prst="rect">
            <a:avLst/>
          </a:prstGeom>
          <a:noFill/>
        </p:spPr>
        <p:txBody>
          <a:bodyPr wrap="square" rtlCol="0">
            <a:spAutoFit/>
          </a:bodyPr>
          <a:lstStyle/>
          <a:p>
            <a:r>
              <a:rPr lang="en-US" sz="3200" b="1" baseline="30000" dirty="0">
                <a:solidFill>
                  <a:schemeClr val="bg1"/>
                </a:solidFill>
              </a:rPr>
              <a:t>8 </a:t>
            </a:r>
            <a:r>
              <a:rPr lang="en-US" sz="3200" dirty="0">
                <a:solidFill>
                  <a:schemeClr val="bg1"/>
                </a:solidFill>
              </a:rPr>
              <a:t>Beware lest anyone cheat you through philosophy and empty deceit, according to the tradition of men, according to the basic principles of the world, and not according to Christ. </a:t>
            </a:r>
            <a:r>
              <a:rPr lang="en-US" sz="3200" b="1" baseline="30000" dirty="0">
                <a:solidFill>
                  <a:schemeClr val="bg1"/>
                </a:solidFill>
              </a:rPr>
              <a:t>9 </a:t>
            </a:r>
            <a:r>
              <a:rPr lang="en-US" sz="3200" dirty="0">
                <a:solidFill>
                  <a:schemeClr val="bg1"/>
                </a:solidFill>
              </a:rPr>
              <a:t>For in Him dwells all the fullness of the Godhead bodily; </a:t>
            </a:r>
            <a:r>
              <a:rPr lang="en-US" sz="3200" b="1" baseline="30000" dirty="0">
                <a:solidFill>
                  <a:schemeClr val="bg1"/>
                </a:solidFill>
              </a:rPr>
              <a:t>10 </a:t>
            </a:r>
            <a:r>
              <a:rPr lang="en-US" sz="3200" dirty="0">
                <a:solidFill>
                  <a:schemeClr val="bg1"/>
                </a:solidFill>
              </a:rPr>
              <a:t>and you are complete in Him, who is the head of all principality and power. 11 In Him you were also circumcised with the circumcision made without hands, by putting off the body of the sins of the flesh, by the circumcision of Christ, 12 buried with Him in baptism, in which you also were raised with Him through faith in the working of God, who raised Him from the dead.   (</a:t>
            </a:r>
            <a:r>
              <a:rPr lang="en-US" sz="2800" dirty="0">
                <a:solidFill>
                  <a:schemeClr val="bg1"/>
                </a:solidFill>
              </a:rPr>
              <a:t>Colossians 2:1-12 NKJ no italicized words)</a:t>
            </a:r>
          </a:p>
        </p:txBody>
      </p:sp>
    </p:spTree>
    <p:extLst>
      <p:ext uri="{BB962C8B-B14F-4D97-AF65-F5344CB8AC3E}">
        <p14:creationId xmlns:p14="http://schemas.microsoft.com/office/powerpoint/2010/main" val="1620880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8EBD19-3573-4BE0-A258-94B3EBAC72A9}"/>
              </a:ext>
            </a:extLst>
          </p:cNvPr>
          <p:cNvSpPr txBox="1"/>
          <p:nvPr/>
        </p:nvSpPr>
        <p:spPr>
          <a:xfrm>
            <a:off x="25669" y="105877"/>
            <a:ext cx="12166331" cy="6001643"/>
          </a:xfrm>
          <a:prstGeom prst="rect">
            <a:avLst/>
          </a:prstGeom>
          <a:noFill/>
        </p:spPr>
        <p:txBody>
          <a:bodyPr wrap="square" rtlCol="0">
            <a:spAutoFit/>
          </a:bodyPr>
          <a:lstStyle/>
          <a:p>
            <a:r>
              <a:rPr lang="en-US" sz="3200" b="1" dirty="0">
                <a:solidFill>
                  <a:schemeClr val="bg1"/>
                </a:solidFill>
              </a:rPr>
              <a:t>2 </a:t>
            </a:r>
            <a:r>
              <a:rPr lang="en-US" sz="3200" dirty="0">
                <a:solidFill>
                  <a:schemeClr val="bg1"/>
                </a:solidFill>
              </a:rPr>
              <a:t>For I want you to know what a great conflict I have for you and those in Laodicea, and* as many as have not seen my face in the flesh, </a:t>
            </a:r>
            <a:r>
              <a:rPr lang="en-US" sz="3200" b="1" baseline="30000" dirty="0">
                <a:solidFill>
                  <a:schemeClr val="bg1"/>
                </a:solidFill>
              </a:rPr>
              <a:t>2 </a:t>
            </a:r>
            <a:r>
              <a:rPr lang="en-US" sz="3200" dirty="0">
                <a:solidFill>
                  <a:schemeClr val="bg1"/>
                </a:solidFill>
              </a:rPr>
              <a:t>that their hearts may be encouraged, being knit together in love, and</a:t>
            </a:r>
            <a:r>
              <a:rPr lang="en-US" sz="3200" baseline="30000" dirty="0">
                <a:solidFill>
                  <a:schemeClr val="bg1"/>
                </a:solidFill>
              </a:rPr>
              <a:t>*</a:t>
            </a:r>
            <a:r>
              <a:rPr lang="en-US" sz="3200" dirty="0">
                <a:solidFill>
                  <a:schemeClr val="bg1"/>
                </a:solidFill>
              </a:rPr>
              <a:t> to all riches of the </a:t>
            </a:r>
            <a:r>
              <a:rPr lang="en-US" sz="3200" dirty="0">
                <a:solidFill>
                  <a:srgbClr val="FFFF00"/>
                </a:solidFill>
              </a:rPr>
              <a:t>full assurance of understanding</a:t>
            </a:r>
            <a:r>
              <a:rPr lang="en-US" sz="3200" dirty="0">
                <a:solidFill>
                  <a:schemeClr val="bg1"/>
                </a:solidFill>
              </a:rPr>
              <a:t>, to the knowledge of the mystery of God, both of the Father and of Christ, </a:t>
            </a:r>
            <a:r>
              <a:rPr lang="en-US" sz="3200" b="1" baseline="30000" dirty="0">
                <a:solidFill>
                  <a:schemeClr val="bg1"/>
                </a:solidFill>
              </a:rPr>
              <a:t>3 </a:t>
            </a:r>
            <a:r>
              <a:rPr lang="en-US" sz="3200" dirty="0">
                <a:solidFill>
                  <a:schemeClr val="bg1"/>
                </a:solidFill>
              </a:rPr>
              <a:t>in whom are hidden all the treasures of wisdom and knowledge.</a:t>
            </a:r>
          </a:p>
          <a:p>
            <a:r>
              <a:rPr lang="en-US" sz="3200" b="1" baseline="30000" dirty="0">
                <a:solidFill>
                  <a:schemeClr val="bg1"/>
                </a:solidFill>
              </a:rPr>
              <a:t>4 </a:t>
            </a:r>
            <a:r>
              <a:rPr lang="en-US" sz="3200" dirty="0">
                <a:solidFill>
                  <a:schemeClr val="bg1"/>
                </a:solidFill>
              </a:rPr>
              <a:t>Now this I say lest anyone should deceive you with persuasive words. </a:t>
            </a:r>
            <a:r>
              <a:rPr lang="en-US" sz="3200" b="1" baseline="30000" dirty="0">
                <a:solidFill>
                  <a:schemeClr val="bg1"/>
                </a:solidFill>
              </a:rPr>
              <a:t>5 </a:t>
            </a:r>
            <a:r>
              <a:rPr lang="en-US" sz="3200" dirty="0">
                <a:solidFill>
                  <a:schemeClr val="bg1"/>
                </a:solidFill>
              </a:rPr>
              <a:t>For though I am absent in the flesh, yet I am with you in spirit, rejoicing to see your  order</a:t>
            </a:r>
            <a:r>
              <a:rPr lang="en-US" sz="3200" baseline="30000" dirty="0">
                <a:solidFill>
                  <a:schemeClr val="bg1"/>
                </a:solidFill>
              </a:rPr>
              <a:t>*</a:t>
            </a:r>
            <a:r>
              <a:rPr lang="en-US" sz="3200" dirty="0">
                <a:solidFill>
                  <a:schemeClr val="bg1"/>
                </a:solidFill>
              </a:rPr>
              <a:t> and the steadfastness of your faith in Christ.</a:t>
            </a:r>
          </a:p>
          <a:p>
            <a:r>
              <a:rPr lang="en-US" sz="3200" b="1" baseline="30000" dirty="0">
                <a:solidFill>
                  <a:schemeClr val="bg1"/>
                </a:solidFill>
              </a:rPr>
              <a:t>6 </a:t>
            </a:r>
            <a:r>
              <a:rPr lang="en-US" sz="3200" dirty="0">
                <a:solidFill>
                  <a:srgbClr val="FFFF00"/>
                </a:solidFill>
              </a:rPr>
              <a:t>As you therefore have received Christ Jesus the Lord, so walk in Him, </a:t>
            </a:r>
            <a:r>
              <a:rPr lang="en-US" sz="3200" b="1" baseline="30000" dirty="0">
                <a:solidFill>
                  <a:srgbClr val="FFFF00"/>
                </a:solidFill>
              </a:rPr>
              <a:t>7 </a:t>
            </a:r>
            <a:r>
              <a:rPr lang="en-US" sz="3200" dirty="0">
                <a:solidFill>
                  <a:srgbClr val="FFFF00"/>
                </a:solidFill>
              </a:rPr>
              <a:t>rooted and built up in Him and established in the faith, as you have been taught, abounding in it with thanksgiving.</a:t>
            </a:r>
          </a:p>
        </p:txBody>
      </p:sp>
    </p:spTree>
    <p:extLst>
      <p:ext uri="{BB962C8B-B14F-4D97-AF65-F5344CB8AC3E}">
        <p14:creationId xmlns:p14="http://schemas.microsoft.com/office/powerpoint/2010/main" val="2054397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8EBD19-3573-4BE0-A258-94B3EBAC72A9}"/>
              </a:ext>
            </a:extLst>
          </p:cNvPr>
          <p:cNvSpPr txBox="1"/>
          <p:nvPr/>
        </p:nvSpPr>
        <p:spPr>
          <a:xfrm>
            <a:off x="173254" y="847023"/>
            <a:ext cx="11521440" cy="5447645"/>
          </a:xfrm>
          <a:prstGeom prst="rect">
            <a:avLst/>
          </a:prstGeom>
          <a:noFill/>
        </p:spPr>
        <p:txBody>
          <a:bodyPr wrap="square" rtlCol="0">
            <a:spAutoFit/>
          </a:bodyPr>
          <a:lstStyle/>
          <a:p>
            <a:r>
              <a:rPr lang="en-US" sz="3200" b="1" baseline="30000" dirty="0">
                <a:solidFill>
                  <a:schemeClr val="bg1"/>
                </a:solidFill>
              </a:rPr>
              <a:t>8 </a:t>
            </a:r>
            <a:r>
              <a:rPr lang="en-US" sz="3200" dirty="0">
                <a:solidFill>
                  <a:schemeClr val="bg1"/>
                </a:solidFill>
              </a:rPr>
              <a:t>Beware lest anyone cheat you through philosophy and empty deceit, according to the tradition of men, according to the basic principles of the world, and </a:t>
            </a:r>
            <a:r>
              <a:rPr lang="en-US" sz="3200" b="1" dirty="0">
                <a:solidFill>
                  <a:srgbClr val="FF0000"/>
                </a:solidFill>
              </a:rPr>
              <a:t>not according to Christ</a:t>
            </a:r>
            <a:r>
              <a:rPr lang="en-US" sz="3200" dirty="0">
                <a:solidFill>
                  <a:schemeClr val="bg1"/>
                </a:solidFill>
              </a:rPr>
              <a:t>. </a:t>
            </a:r>
            <a:r>
              <a:rPr lang="en-US" sz="3200" b="1" baseline="30000" dirty="0">
                <a:solidFill>
                  <a:schemeClr val="bg1"/>
                </a:solidFill>
              </a:rPr>
              <a:t>9 </a:t>
            </a:r>
            <a:r>
              <a:rPr lang="en-US" sz="3200" b="1" dirty="0">
                <a:solidFill>
                  <a:schemeClr val="bg1"/>
                </a:solidFill>
              </a:rPr>
              <a:t>For in Him dwells all the fullness of the Godhead bodily; </a:t>
            </a:r>
            <a:r>
              <a:rPr lang="en-US" sz="3200" b="1" baseline="30000" dirty="0">
                <a:solidFill>
                  <a:schemeClr val="bg1"/>
                </a:solidFill>
              </a:rPr>
              <a:t>10 </a:t>
            </a:r>
            <a:r>
              <a:rPr lang="en-US" sz="3200" b="1" dirty="0">
                <a:solidFill>
                  <a:schemeClr val="bg1"/>
                </a:solidFill>
              </a:rPr>
              <a:t>and you are complete in Him, who is the head of all principality and power. </a:t>
            </a:r>
          </a:p>
          <a:p>
            <a:r>
              <a:rPr lang="en-US" sz="3200" dirty="0">
                <a:solidFill>
                  <a:schemeClr val="bg1"/>
                </a:solidFill>
              </a:rPr>
              <a:t>11 </a:t>
            </a:r>
            <a:r>
              <a:rPr lang="en-US" sz="3200" dirty="0">
                <a:solidFill>
                  <a:srgbClr val="FFFF00"/>
                </a:solidFill>
              </a:rPr>
              <a:t>In Him </a:t>
            </a:r>
            <a:r>
              <a:rPr lang="en-US" sz="3200" dirty="0">
                <a:solidFill>
                  <a:schemeClr val="bg1"/>
                </a:solidFill>
              </a:rPr>
              <a:t>you were also circumcised with the circumcision made without hands, by putting off the body of the sins of the flesh, by the </a:t>
            </a:r>
            <a:r>
              <a:rPr lang="en-US" sz="3200" dirty="0">
                <a:solidFill>
                  <a:srgbClr val="FFFF00"/>
                </a:solidFill>
              </a:rPr>
              <a:t>circumcision of Christ, </a:t>
            </a:r>
            <a:r>
              <a:rPr lang="en-US" sz="3200" dirty="0">
                <a:solidFill>
                  <a:schemeClr val="bg1"/>
                </a:solidFill>
              </a:rPr>
              <a:t>12 </a:t>
            </a:r>
            <a:r>
              <a:rPr lang="en-US" sz="3200" dirty="0">
                <a:solidFill>
                  <a:srgbClr val="FFFF00"/>
                </a:solidFill>
              </a:rPr>
              <a:t>buried with Him </a:t>
            </a:r>
            <a:r>
              <a:rPr lang="en-US" sz="3200" dirty="0">
                <a:solidFill>
                  <a:schemeClr val="bg1"/>
                </a:solidFill>
              </a:rPr>
              <a:t>in baptism, in which you also were </a:t>
            </a:r>
            <a:r>
              <a:rPr lang="en-US" sz="3200" dirty="0">
                <a:solidFill>
                  <a:srgbClr val="FFFF00"/>
                </a:solidFill>
              </a:rPr>
              <a:t>raised with Him </a:t>
            </a:r>
            <a:r>
              <a:rPr lang="en-US" sz="3200" dirty="0">
                <a:solidFill>
                  <a:schemeClr val="bg1"/>
                </a:solidFill>
              </a:rPr>
              <a:t>through faith in </a:t>
            </a:r>
            <a:r>
              <a:rPr lang="en-US" sz="3200" dirty="0">
                <a:solidFill>
                  <a:srgbClr val="FFFF00"/>
                </a:solidFill>
              </a:rPr>
              <a:t>the working of God, who raised Him </a:t>
            </a:r>
            <a:r>
              <a:rPr lang="en-US" sz="3200" dirty="0">
                <a:solidFill>
                  <a:schemeClr val="bg1"/>
                </a:solidFill>
              </a:rPr>
              <a:t>from the dead.   (</a:t>
            </a:r>
            <a:r>
              <a:rPr lang="en-US" sz="2800" dirty="0">
                <a:solidFill>
                  <a:schemeClr val="bg1"/>
                </a:solidFill>
              </a:rPr>
              <a:t>Colossians 2:1-12 NKJ no italicized words)</a:t>
            </a:r>
          </a:p>
        </p:txBody>
      </p:sp>
    </p:spTree>
    <p:extLst>
      <p:ext uri="{BB962C8B-B14F-4D97-AF65-F5344CB8AC3E}">
        <p14:creationId xmlns:p14="http://schemas.microsoft.com/office/powerpoint/2010/main" val="2830514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5739396-E300-46BE-BC55-86F302952BF5}"/>
              </a:ext>
            </a:extLst>
          </p:cNvPr>
          <p:cNvSpPr/>
          <p:nvPr/>
        </p:nvSpPr>
        <p:spPr>
          <a:xfrm>
            <a:off x="173256" y="151179"/>
            <a:ext cx="11646568" cy="6555641"/>
          </a:xfrm>
          <a:prstGeom prst="rect">
            <a:avLst/>
          </a:prstGeom>
        </p:spPr>
        <p:txBody>
          <a:bodyPr wrap="square">
            <a:spAutoFit/>
          </a:bodyPr>
          <a:lstStyle/>
          <a:p>
            <a:r>
              <a:rPr lang="en-US" sz="2800" b="1" baseline="30000" dirty="0">
                <a:solidFill>
                  <a:schemeClr val="bg1"/>
                </a:solidFill>
              </a:rPr>
              <a:t>15 </a:t>
            </a:r>
            <a:r>
              <a:rPr lang="en-US" sz="2800" dirty="0">
                <a:solidFill>
                  <a:schemeClr val="bg1"/>
                </a:solidFill>
              </a:rPr>
              <a:t>Therefore I also, after I heard of your faith in the Lord Jesus and your love for all the saints, </a:t>
            </a:r>
            <a:r>
              <a:rPr lang="en-US" sz="2800" b="1" baseline="30000" dirty="0">
                <a:solidFill>
                  <a:schemeClr val="bg1"/>
                </a:solidFill>
              </a:rPr>
              <a:t>16 </a:t>
            </a:r>
            <a:r>
              <a:rPr lang="en-US" sz="2800" dirty="0">
                <a:solidFill>
                  <a:schemeClr val="bg1"/>
                </a:solidFill>
              </a:rPr>
              <a:t>do not cease to give thanks for you, making mention of you in my prayers: </a:t>
            </a:r>
            <a:r>
              <a:rPr lang="en-US" sz="2800" b="1" baseline="30000" dirty="0">
                <a:solidFill>
                  <a:schemeClr val="bg1"/>
                </a:solidFill>
              </a:rPr>
              <a:t>17 </a:t>
            </a:r>
            <a:r>
              <a:rPr lang="en-US" sz="2800" dirty="0">
                <a:solidFill>
                  <a:schemeClr val="bg1"/>
                </a:solidFill>
              </a:rPr>
              <a:t>that the God of our Lord Jesus Christ, the Father of glory, may give to you the spirit of wisdom and revelation in the knowledge of Him, </a:t>
            </a:r>
            <a:r>
              <a:rPr lang="en-US" sz="2800" b="1" baseline="30000" dirty="0">
                <a:solidFill>
                  <a:schemeClr val="bg1"/>
                </a:solidFill>
              </a:rPr>
              <a:t>18 </a:t>
            </a:r>
            <a:r>
              <a:rPr lang="en-US" sz="2800" dirty="0">
                <a:solidFill>
                  <a:schemeClr val="bg1"/>
                </a:solidFill>
              </a:rPr>
              <a:t>the eyes of your understanding being enlightened; that you may know what is the hope of His calling, what are the riches of the glory of His inheritance in the saints, </a:t>
            </a:r>
            <a:r>
              <a:rPr lang="en-US" sz="2800" b="1" baseline="30000" dirty="0">
                <a:solidFill>
                  <a:schemeClr val="bg1"/>
                </a:solidFill>
              </a:rPr>
              <a:t>19 </a:t>
            </a:r>
            <a:r>
              <a:rPr lang="en-US" sz="2800" dirty="0">
                <a:solidFill>
                  <a:schemeClr val="bg1"/>
                </a:solidFill>
              </a:rPr>
              <a:t>and what </a:t>
            </a:r>
            <a:r>
              <a:rPr lang="en-US" sz="2800" i="1" dirty="0">
                <a:solidFill>
                  <a:schemeClr val="bg1"/>
                </a:solidFill>
              </a:rPr>
              <a:t>is</a:t>
            </a:r>
            <a:r>
              <a:rPr lang="en-US" sz="2800" dirty="0">
                <a:solidFill>
                  <a:schemeClr val="bg1"/>
                </a:solidFill>
              </a:rPr>
              <a:t> the exceeding greatness of His power toward us who believe, according to the working of His mighty power </a:t>
            </a:r>
            <a:r>
              <a:rPr lang="en-US" sz="2800" b="1" baseline="30000" dirty="0">
                <a:solidFill>
                  <a:schemeClr val="bg1"/>
                </a:solidFill>
              </a:rPr>
              <a:t>20 </a:t>
            </a:r>
            <a:r>
              <a:rPr lang="en-US" sz="2800" dirty="0">
                <a:solidFill>
                  <a:schemeClr val="bg1"/>
                </a:solidFill>
              </a:rPr>
              <a:t>which He worked in Christ when He raised Him from the dead and seated </a:t>
            </a:r>
            <a:r>
              <a:rPr lang="en-US" sz="2800" i="1" dirty="0">
                <a:solidFill>
                  <a:schemeClr val="bg1"/>
                </a:solidFill>
              </a:rPr>
              <a:t>Him</a:t>
            </a:r>
            <a:r>
              <a:rPr lang="en-US" sz="2800" dirty="0">
                <a:solidFill>
                  <a:schemeClr val="bg1"/>
                </a:solidFill>
              </a:rPr>
              <a:t> at His right hand in the heavenly </a:t>
            </a:r>
            <a:r>
              <a:rPr lang="en-US" sz="2800" i="1" dirty="0">
                <a:solidFill>
                  <a:schemeClr val="bg1"/>
                </a:solidFill>
              </a:rPr>
              <a:t>places,</a:t>
            </a:r>
            <a:r>
              <a:rPr lang="en-US" sz="2800" dirty="0">
                <a:solidFill>
                  <a:schemeClr val="bg1"/>
                </a:solidFill>
              </a:rPr>
              <a:t> </a:t>
            </a:r>
            <a:r>
              <a:rPr lang="en-US" sz="2800" b="1" baseline="30000" dirty="0">
                <a:solidFill>
                  <a:schemeClr val="bg1"/>
                </a:solidFill>
              </a:rPr>
              <a:t>21 </a:t>
            </a:r>
            <a:r>
              <a:rPr lang="en-US" sz="2800" dirty="0">
                <a:solidFill>
                  <a:schemeClr val="bg1"/>
                </a:solidFill>
              </a:rPr>
              <a:t>far above all principality</a:t>
            </a:r>
            <a:r>
              <a:rPr lang="en-US" sz="2800" baseline="30000" dirty="0">
                <a:solidFill>
                  <a:schemeClr val="bg1"/>
                </a:solidFill>
              </a:rPr>
              <a:t> </a:t>
            </a:r>
            <a:r>
              <a:rPr lang="en-US" sz="2800" dirty="0">
                <a:solidFill>
                  <a:schemeClr val="bg1"/>
                </a:solidFill>
              </a:rPr>
              <a:t>and power and might and dominion, and every name that is named, not only in this age but also in that which is to come.</a:t>
            </a:r>
          </a:p>
          <a:p>
            <a:r>
              <a:rPr lang="en-US" sz="2800" b="1" baseline="30000" dirty="0">
                <a:solidFill>
                  <a:schemeClr val="bg1"/>
                </a:solidFill>
              </a:rPr>
              <a:t>22 </a:t>
            </a:r>
            <a:r>
              <a:rPr lang="en-US" sz="2800" dirty="0">
                <a:solidFill>
                  <a:schemeClr val="bg1"/>
                </a:solidFill>
              </a:rPr>
              <a:t>And He put all </a:t>
            </a:r>
            <a:r>
              <a:rPr lang="en-US" sz="2800" i="1" dirty="0">
                <a:solidFill>
                  <a:schemeClr val="bg1"/>
                </a:solidFill>
              </a:rPr>
              <a:t>things</a:t>
            </a:r>
            <a:r>
              <a:rPr lang="en-US" sz="2800" dirty="0">
                <a:solidFill>
                  <a:schemeClr val="bg1"/>
                </a:solidFill>
              </a:rPr>
              <a:t> under His feet, and gave Him </a:t>
            </a:r>
            <a:r>
              <a:rPr lang="en-US" sz="2800" i="1" dirty="0">
                <a:solidFill>
                  <a:schemeClr val="bg1"/>
                </a:solidFill>
              </a:rPr>
              <a:t>to be</a:t>
            </a:r>
            <a:r>
              <a:rPr lang="en-US" sz="2800" dirty="0">
                <a:solidFill>
                  <a:schemeClr val="bg1"/>
                </a:solidFill>
              </a:rPr>
              <a:t> head over all </a:t>
            </a:r>
            <a:r>
              <a:rPr lang="en-US" sz="2800" i="1" dirty="0">
                <a:solidFill>
                  <a:schemeClr val="bg1"/>
                </a:solidFill>
              </a:rPr>
              <a:t>things</a:t>
            </a:r>
            <a:r>
              <a:rPr lang="en-US" sz="2800" dirty="0">
                <a:solidFill>
                  <a:schemeClr val="bg1"/>
                </a:solidFill>
              </a:rPr>
              <a:t> to the church, </a:t>
            </a:r>
            <a:r>
              <a:rPr lang="en-US" sz="2800" b="1" baseline="30000" dirty="0">
                <a:solidFill>
                  <a:schemeClr val="bg1"/>
                </a:solidFill>
              </a:rPr>
              <a:t>23 </a:t>
            </a:r>
            <a:r>
              <a:rPr lang="en-US" sz="2800" dirty="0">
                <a:solidFill>
                  <a:schemeClr val="bg1"/>
                </a:solidFill>
              </a:rPr>
              <a:t>which is His body, the fullness of Him who fills all in all.   (Ephesians 1:15-23 NKJ)</a:t>
            </a:r>
            <a:endParaRPr lang="en-US" sz="2800" b="0" i="0" dirty="0">
              <a:solidFill>
                <a:schemeClr val="bg1"/>
              </a:solidFill>
              <a:effectLst/>
            </a:endParaRPr>
          </a:p>
        </p:txBody>
      </p:sp>
    </p:spTree>
    <p:extLst>
      <p:ext uri="{BB962C8B-B14F-4D97-AF65-F5344CB8AC3E}">
        <p14:creationId xmlns:p14="http://schemas.microsoft.com/office/powerpoint/2010/main" val="2388750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1026" name="Picture 2" descr="New Scientist Default Image">
            <a:extLst>
              <a:ext uri="{FF2B5EF4-FFF2-40B4-BE49-F238E27FC236}">
                <a16:creationId xmlns:a16="http://schemas.microsoft.com/office/drawing/2014/main" id="{1B250D0D-B1AE-4B91-BF95-79790B2B2B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F8B436-E7E5-4835-A50F-61A9E9166F16}"/>
              </a:ext>
            </a:extLst>
          </p:cNvPr>
          <p:cNvSpPr/>
          <p:nvPr/>
        </p:nvSpPr>
        <p:spPr>
          <a:xfrm>
            <a:off x="7147035" y="128467"/>
            <a:ext cx="6096000" cy="1754326"/>
          </a:xfrm>
          <a:prstGeom prst="rect">
            <a:avLst/>
          </a:prstGeom>
        </p:spPr>
        <p:txBody>
          <a:bodyPr>
            <a:spAutoFit/>
          </a:bodyPr>
          <a:lstStyle/>
          <a:p>
            <a:r>
              <a:rPr lang="en-US" sz="3600" b="1" dirty="0">
                <a:solidFill>
                  <a:srgbClr val="FFC000"/>
                </a:solidFill>
              </a:rPr>
              <a:t>“For in Him dwells all the fullness of the Godhead bodily; </a:t>
            </a:r>
            <a:endParaRPr lang="en-US" sz="3600" b="1" dirty="0"/>
          </a:p>
        </p:txBody>
      </p:sp>
      <p:sp>
        <p:nvSpPr>
          <p:cNvPr id="3" name="Rectangle 2">
            <a:extLst>
              <a:ext uri="{FF2B5EF4-FFF2-40B4-BE49-F238E27FC236}">
                <a16:creationId xmlns:a16="http://schemas.microsoft.com/office/drawing/2014/main" id="{1975E7A1-8FDB-4F20-B99B-9473A4B8D7E7}"/>
              </a:ext>
            </a:extLst>
          </p:cNvPr>
          <p:cNvSpPr/>
          <p:nvPr/>
        </p:nvSpPr>
        <p:spPr>
          <a:xfrm>
            <a:off x="136634" y="4855779"/>
            <a:ext cx="6096000" cy="1754326"/>
          </a:xfrm>
          <a:prstGeom prst="rect">
            <a:avLst/>
          </a:prstGeom>
        </p:spPr>
        <p:txBody>
          <a:bodyPr>
            <a:spAutoFit/>
          </a:bodyPr>
          <a:lstStyle/>
          <a:p>
            <a:r>
              <a:rPr lang="en-US" sz="3600" b="1" dirty="0">
                <a:solidFill>
                  <a:srgbClr val="FFC000"/>
                </a:solidFill>
              </a:rPr>
              <a:t>and you are complete in Him, who is the head of all principality and power.</a:t>
            </a:r>
            <a:endParaRPr lang="en-US" sz="3600" b="1" dirty="0"/>
          </a:p>
        </p:txBody>
      </p:sp>
    </p:spTree>
    <p:extLst>
      <p:ext uri="{BB962C8B-B14F-4D97-AF65-F5344CB8AC3E}">
        <p14:creationId xmlns:p14="http://schemas.microsoft.com/office/powerpoint/2010/main" val="22042087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2427</TotalTime>
  <Words>1493</Words>
  <Application>Microsoft Office PowerPoint</Application>
  <PresentationFormat>Widescreen</PresentationFormat>
  <Paragraphs>76</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Lucida Sans</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 Weiner</dc:creator>
  <cp:lastModifiedBy>smilingmaven smilingmaven</cp:lastModifiedBy>
  <cp:revision>58</cp:revision>
  <dcterms:created xsi:type="dcterms:W3CDTF">2019-09-08T00:12:49Z</dcterms:created>
  <dcterms:modified xsi:type="dcterms:W3CDTF">2019-12-08T12:06:32Z</dcterms:modified>
</cp:coreProperties>
</file>