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58" r:id="rId4"/>
    <p:sldId id="259" r:id="rId5"/>
    <p:sldId id="260" r:id="rId6"/>
    <p:sldId id="266" r:id="rId7"/>
    <p:sldId id="267" r:id="rId8"/>
    <p:sldId id="268" r:id="rId9"/>
    <p:sldId id="256" r:id="rId10"/>
    <p:sldId id="263" r:id="rId11"/>
    <p:sldId id="262" r:id="rId12"/>
    <p:sldId id="264" r:id="rId13"/>
    <p:sldId id="287" r:id="rId14"/>
    <p:sldId id="265" r:id="rId15"/>
    <p:sldId id="273" r:id="rId16"/>
    <p:sldId id="270" r:id="rId17"/>
    <p:sldId id="271" r:id="rId18"/>
    <p:sldId id="269" r:id="rId19"/>
    <p:sldId id="272" r:id="rId20"/>
    <p:sldId id="277" r:id="rId21"/>
    <p:sldId id="278" r:id="rId22"/>
    <p:sldId id="279" r:id="rId23"/>
    <p:sldId id="280" r:id="rId24"/>
    <p:sldId id="281" r:id="rId25"/>
    <p:sldId id="283" r:id="rId26"/>
    <p:sldId id="284" r:id="rId27"/>
    <p:sldId id="285" r:id="rId28"/>
    <p:sldId id="286" r:id="rId29"/>
    <p:sldId id="27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p:scale>
          <a:sx n="50" d="100"/>
          <a:sy n="50" d="100"/>
        </p:scale>
        <p:origin x="2838" y="17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FB3B-2C1C-468E-9FE3-388BECB329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C74282-14C7-4E4F-AEB8-96F4669D5B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C9037F-E4A6-4D75-AB6C-41437A65FF3B}"/>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5" name="Footer Placeholder 4">
            <a:extLst>
              <a:ext uri="{FF2B5EF4-FFF2-40B4-BE49-F238E27FC236}">
                <a16:creationId xmlns:a16="http://schemas.microsoft.com/office/drawing/2014/main" id="{222694B9-6DAD-4AA9-A4E1-AD959B3610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EB9109-1F91-485D-AF20-FCF2F89936DA}"/>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227667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07A6-BC4B-4FD2-82C9-65A244D810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EE0149-AE6B-4FAC-988D-B9DC9C555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29D2D-16C5-4446-B90E-7B8FDA11A9E4}"/>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5" name="Footer Placeholder 4">
            <a:extLst>
              <a:ext uri="{FF2B5EF4-FFF2-40B4-BE49-F238E27FC236}">
                <a16:creationId xmlns:a16="http://schemas.microsoft.com/office/drawing/2014/main" id="{AB300BB4-F926-446A-BFC0-45FF745677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526339-B3DC-4C81-B858-B76A041166A3}"/>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53977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FCCB-BB8E-45BB-8AF2-EC6DACEEB1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5B6DF6-0B16-44DB-A0E8-6C8EF8CB4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DA32A2-205F-490D-BC20-356A33EAEFBD}"/>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5" name="Footer Placeholder 4">
            <a:extLst>
              <a:ext uri="{FF2B5EF4-FFF2-40B4-BE49-F238E27FC236}">
                <a16:creationId xmlns:a16="http://schemas.microsoft.com/office/drawing/2014/main" id="{6B991E6F-1856-4B4D-9B6C-8E2D04452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0E81B0-056E-4A2F-9558-A64DF6D8C108}"/>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538733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6EF02-DAAC-4212-8095-4433EB0A0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4A1683-3B06-4B89-A1E4-DE136AF38A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89C0BF-4A25-4912-8678-CC47A93A0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F95706-ACC8-4E10-AB41-E80565E62C24}"/>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6" name="Footer Placeholder 5">
            <a:extLst>
              <a:ext uri="{FF2B5EF4-FFF2-40B4-BE49-F238E27FC236}">
                <a16:creationId xmlns:a16="http://schemas.microsoft.com/office/drawing/2014/main" id="{C9375409-0039-4BBB-B42B-27448F2EBD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1CEDAC-2D9C-4BFB-8676-5C7C779730CD}"/>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940965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FC6E-B4C4-485A-89FF-B562BD06C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46E8DA-BED3-4343-8AAC-6315EF2F53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C5659B-4202-4A1A-9008-A323E501A0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720992-A46A-40E9-8BAC-D3D232FF99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06FF72-20C9-4EA6-A34C-3575C27424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4744D7-92C4-4462-B79E-9DE1C313336E}"/>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8" name="Footer Placeholder 7">
            <a:extLst>
              <a:ext uri="{FF2B5EF4-FFF2-40B4-BE49-F238E27FC236}">
                <a16:creationId xmlns:a16="http://schemas.microsoft.com/office/drawing/2014/main" id="{25A4193F-D326-4CB2-A407-4DC90ED8110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AB43C9E-07E3-4B79-8AC1-B9521C557A47}"/>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98611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1C55-A51B-4BE9-9BE2-4D750837B1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F2DC28-5BBA-4D72-BA4A-5E96630E04E7}"/>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4" name="Footer Placeholder 3">
            <a:extLst>
              <a:ext uri="{FF2B5EF4-FFF2-40B4-BE49-F238E27FC236}">
                <a16:creationId xmlns:a16="http://schemas.microsoft.com/office/drawing/2014/main" id="{578D482D-C14C-40A5-B284-7DF73F97473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3ABDF5-553D-4FDD-A207-BA474F62053B}"/>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886347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203E87-0B6B-40E0-9DCF-B8B29C8260F1}"/>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3" name="Footer Placeholder 2">
            <a:extLst>
              <a:ext uri="{FF2B5EF4-FFF2-40B4-BE49-F238E27FC236}">
                <a16:creationId xmlns:a16="http://schemas.microsoft.com/office/drawing/2014/main" id="{7E436A13-AD34-4C4C-8F60-BA5CA8A5639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A420EE-CAFA-4994-9E4C-0DEB2A854258}"/>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24604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2CC89-D123-40AC-8D78-287BBC6488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31E33F-3C4A-45D9-916D-88EE6CEB04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41FB73-33C2-443E-935C-67C22370A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B55BD8-474B-4523-BDF7-C46C3D687708}"/>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6" name="Footer Placeholder 5">
            <a:extLst>
              <a:ext uri="{FF2B5EF4-FFF2-40B4-BE49-F238E27FC236}">
                <a16:creationId xmlns:a16="http://schemas.microsoft.com/office/drawing/2014/main" id="{9D1601CC-999A-4593-95E3-D82A628563A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D9845B-3972-439E-A67D-160601447ECC}"/>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372099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4B3D2-630C-4EF2-8275-1AA4F4DCE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FE8A2-3AD8-49F2-ADC8-27452B896C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4A82450-DD3D-4A2E-830C-260600AD5C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9AD78C-07C7-40C2-9CBD-1E35CC2C2E48}"/>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6" name="Footer Placeholder 5">
            <a:extLst>
              <a:ext uri="{FF2B5EF4-FFF2-40B4-BE49-F238E27FC236}">
                <a16:creationId xmlns:a16="http://schemas.microsoft.com/office/drawing/2014/main" id="{CA118E6D-8558-4E3B-9463-022F4A6101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D86EBB6-9B1B-441B-82A6-7DF3711E1E27}"/>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20205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5198-2989-4370-8E11-BC50A645F5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125E63-46E6-4B90-A271-01079AF4A4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DFDD1E-F876-44CD-BFDD-7812ED423122}"/>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5" name="Footer Placeholder 4">
            <a:extLst>
              <a:ext uri="{FF2B5EF4-FFF2-40B4-BE49-F238E27FC236}">
                <a16:creationId xmlns:a16="http://schemas.microsoft.com/office/drawing/2014/main" id="{866BA2CD-2F3F-40BC-A08B-A91955CF94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F23431-83D7-456D-9654-C8C87B794502}"/>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2873609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F653C2-1CCA-443C-9BD2-763252222B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07DE0C-7BCC-40DA-B1AF-8A443AAF82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1C9C68-1524-43F0-9703-49ADFEA80BDE}"/>
              </a:ext>
            </a:extLst>
          </p:cNvPr>
          <p:cNvSpPr>
            <a:spLocks noGrp="1"/>
          </p:cNvSpPr>
          <p:nvPr>
            <p:ph type="dt" sz="half" idx="10"/>
          </p:nvPr>
        </p:nvSpPr>
        <p:spPr/>
        <p:txBody>
          <a:bodyPr/>
          <a:lstStyle/>
          <a:p>
            <a:fld id="{B1C2F782-6CEC-4087-8A38-D385B99FCE13}" type="datetimeFigureOut">
              <a:rPr lang="en-US" smtClean="0"/>
              <a:t>9/7/2019</a:t>
            </a:fld>
            <a:endParaRPr lang="en-US" dirty="0"/>
          </a:p>
        </p:txBody>
      </p:sp>
      <p:sp>
        <p:nvSpPr>
          <p:cNvPr id="5" name="Footer Placeholder 4">
            <a:extLst>
              <a:ext uri="{FF2B5EF4-FFF2-40B4-BE49-F238E27FC236}">
                <a16:creationId xmlns:a16="http://schemas.microsoft.com/office/drawing/2014/main" id="{442E1790-E3A2-4AE8-BFD6-9FCE18BBD7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3F7A05-6EDE-43CB-911F-6D9DDD01A9AE}"/>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35945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95E5EF-E2B9-4B2B-9D25-74DC8DE4FF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6C992E-AA45-41F8-B88B-E1541C078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5A10B8-7465-4148-80E6-726F3203F7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2F782-6CEC-4087-8A38-D385B99FCE13}" type="datetimeFigureOut">
              <a:rPr lang="en-US" smtClean="0"/>
              <a:t>9/7/2019</a:t>
            </a:fld>
            <a:endParaRPr lang="en-US" dirty="0"/>
          </a:p>
        </p:txBody>
      </p:sp>
      <p:sp>
        <p:nvSpPr>
          <p:cNvPr id="5" name="Footer Placeholder 4">
            <a:extLst>
              <a:ext uri="{FF2B5EF4-FFF2-40B4-BE49-F238E27FC236}">
                <a16:creationId xmlns:a16="http://schemas.microsoft.com/office/drawing/2014/main" id="{5306F8F1-80FD-43BF-A283-41E18B5BB6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3460A57-54E1-4B92-B978-1D7BDF5E2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95DEB-1A69-4E60-A4B7-AFF0B17E176F}" type="slidenum">
              <a:rPr lang="en-US" smtClean="0"/>
              <a:t>‹#›</a:t>
            </a:fld>
            <a:endParaRPr lang="en-US" dirty="0"/>
          </a:p>
        </p:txBody>
      </p:sp>
    </p:spTree>
    <p:extLst>
      <p:ext uri="{BB962C8B-B14F-4D97-AF65-F5344CB8AC3E}">
        <p14:creationId xmlns:p14="http://schemas.microsoft.com/office/powerpoint/2010/main" val="331387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3789576" y="2568035"/>
            <a:ext cx="5910606" cy="1569660"/>
          </a:xfrm>
          <a:prstGeom prst="rect">
            <a:avLst/>
          </a:prstGeom>
          <a:noFill/>
        </p:spPr>
        <p:txBody>
          <a:bodyPr wrap="square" rtlCol="0">
            <a:spAutoFit/>
          </a:bodyPr>
          <a:lstStyle/>
          <a:p>
            <a:r>
              <a:rPr lang="en-US" sz="9600" dirty="0">
                <a:solidFill>
                  <a:schemeClr val="accent4"/>
                </a:solidFill>
              </a:rPr>
              <a:t>Colossians</a:t>
            </a:r>
          </a:p>
        </p:txBody>
      </p:sp>
    </p:spTree>
    <p:extLst>
      <p:ext uri="{BB962C8B-B14F-4D97-AF65-F5344CB8AC3E}">
        <p14:creationId xmlns:p14="http://schemas.microsoft.com/office/powerpoint/2010/main" val="122707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185394" y="173421"/>
            <a:ext cx="5910606" cy="1569660"/>
          </a:xfrm>
          <a:prstGeom prst="rect">
            <a:avLst/>
          </a:prstGeom>
          <a:noFill/>
        </p:spPr>
        <p:txBody>
          <a:bodyPr wrap="square" rtlCol="0">
            <a:spAutoFit/>
          </a:bodyPr>
          <a:lstStyle/>
          <a:p>
            <a:r>
              <a:rPr lang="en-US" sz="9600" dirty="0">
                <a:solidFill>
                  <a:schemeClr val="accent4"/>
                </a:solidFill>
              </a:rPr>
              <a:t>Colossians</a:t>
            </a:r>
          </a:p>
        </p:txBody>
      </p:sp>
      <p:sp>
        <p:nvSpPr>
          <p:cNvPr id="3" name="Content Placeholder 2">
            <a:extLst>
              <a:ext uri="{FF2B5EF4-FFF2-40B4-BE49-F238E27FC236}">
                <a16:creationId xmlns:a16="http://schemas.microsoft.com/office/drawing/2014/main" id="{AB253339-EAB7-46A4-8AF7-E10162C3DE30}"/>
              </a:ext>
            </a:extLst>
          </p:cNvPr>
          <p:cNvSpPr txBox="1">
            <a:spLocks/>
          </p:cNvSpPr>
          <p:nvPr/>
        </p:nvSpPr>
        <p:spPr>
          <a:xfrm>
            <a:off x="6210151" y="656079"/>
            <a:ext cx="6944467" cy="4684018"/>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Colossians Series Outline</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 </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Sept. 8 - Intro – 1:1-12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Oct. 13 – Chapter 1:13 - 29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Nov. </a:t>
            </a:r>
            <a:r>
              <a:rPr lang="en-US" sz="12800" dirty="0">
                <a:solidFill>
                  <a:schemeClr val="bg1"/>
                </a:solidFill>
              </a:rPr>
              <a:t>10</a:t>
            </a:r>
            <a:r>
              <a:rPr kumimoji="0" lang="en-US" sz="12800" b="0" i="0" u="none" strike="noStrike" kern="1200" cap="none" spc="0" normalizeH="0" baseline="0" noProof="0" dirty="0">
                <a:ln>
                  <a:noFill/>
                </a:ln>
                <a:solidFill>
                  <a:schemeClr val="bg1"/>
                </a:solidFill>
                <a:effectLst/>
                <a:uLnTx/>
                <a:uFillTx/>
                <a:ea typeface="+mn-ea"/>
                <a:cs typeface="+mn-cs"/>
              </a:rPr>
              <a:t> – Chapter 2:1-12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Dec. 8 – Chapter 2:13-23</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12800" b="0" i="0" u="none" strike="noStrike" kern="1200" cap="none" spc="0" normalizeH="0" baseline="0" noProof="0" dirty="0">
              <a:ln>
                <a:noFill/>
              </a:ln>
              <a:solidFill>
                <a:schemeClr val="bg1"/>
              </a:solidFill>
              <a:effectLst/>
              <a:uLnTx/>
              <a:uFillTx/>
              <a:ea typeface="+mn-ea"/>
              <a:cs typeface="+mn-cs"/>
            </a:endParaRP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2020</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Jan. 12 – Chapter 3:1-17</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Feb. 9 – Chapter 3:18-25</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Mar. 8 – Chapter 4:1-9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Apr. 12 – Chapter 4:10-18</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2800" b="0" i="0" u="none" strike="noStrike" kern="1200" cap="none" spc="0" normalizeH="0" baseline="0" noProof="0" dirty="0">
              <a:ln>
                <a:noFill/>
              </a:ln>
              <a:solidFill>
                <a:sysClr val="window" lastClr="FFFFFF"/>
              </a:solidFill>
              <a:effectLst/>
              <a:uLnTx/>
              <a:uFillTx/>
              <a:latin typeface="Lucida Sans"/>
              <a:ea typeface="+mn-ea"/>
              <a:cs typeface="+mn-cs"/>
            </a:endParaRPr>
          </a:p>
        </p:txBody>
      </p:sp>
    </p:spTree>
    <p:extLst>
      <p:ext uri="{BB962C8B-B14F-4D97-AF65-F5344CB8AC3E}">
        <p14:creationId xmlns:p14="http://schemas.microsoft.com/office/powerpoint/2010/main" val="1584342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185394" y="173421"/>
            <a:ext cx="5910606" cy="1569660"/>
          </a:xfrm>
          <a:prstGeom prst="rect">
            <a:avLst/>
          </a:prstGeom>
          <a:noFill/>
        </p:spPr>
        <p:txBody>
          <a:bodyPr wrap="square" rtlCol="0">
            <a:spAutoFit/>
          </a:bodyPr>
          <a:lstStyle/>
          <a:p>
            <a:r>
              <a:rPr lang="en-US" sz="9600" dirty="0">
                <a:solidFill>
                  <a:schemeClr val="accent4"/>
                </a:solidFill>
              </a:rPr>
              <a:t>Colossians</a:t>
            </a:r>
          </a:p>
        </p:txBody>
      </p:sp>
      <p:sp>
        <p:nvSpPr>
          <p:cNvPr id="3" name="Content Placeholder 2">
            <a:extLst>
              <a:ext uri="{FF2B5EF4-FFF2-40B4-BE49-F238E27FC236}">
                <a16:creationId xmlns:a16="http://schemas.microsoft.com/office/drawing/2014/main" id="{AB253339-EAB7-46A4-8AF7-E10162C3DE30}"/>
              </a:ext>
            </a:extLst>
          </p:cNvPr>
          <p:cNvSpPr txBox="1">
            <a:spLocks/>
          </p:cNvSpPr>
          <p:nvPr/>
        </p:nvSpPr>
        <p:spPr>
          <a:xfrm>
            <a:off x="6210151" y="656079"/>
            <a:ext cx="6944467" cy="4684018"/>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Colossians Series Outline</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 </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Sept. 8 - Intro – 1:1-12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Oct. 13 – Chapter 1:13 - 29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Nov. </a:t>
            </a:r>
            <a:r>
              <a:rPr lang="en-US" sz="12800" dirty="0">
                <a:solidFill>
                  <a:schemeClr val="bg1"/>
                </a:solidFill>
              </a:rPr>
              <a:t>10</a:t>
            </a:r>
            <a:r>
              <a:rPr kumimoji="0" lang="en-US" sz="12800" b="0" i="0" u="none" strike="noStrike" kern="1200" cap="none" spc="0" normalizeH="0" baseline="0" noProof="0" dirty="0">
                <a:ln>
                  <a:noFill/>
                </a:ln>
                <a:solidFill>
                  <a:schemeClr val="bg1"/>
                </a:solidFill>
                <a:effectLst/>
                <a:uLnTx/>
                <a:uFillTx/>
                <a:ea typeface="+mn-ea"/>
                <a:cs typeface="+mn-cs"/>
              </a:rPr>
              <a:t> – Chapter 2:1-12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Dec. 8 – Chapter 2:13-23</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12800" b="0" i="0" u="none" strike="noStrike" kern="1200" cap="none" spc="0" normalizeH="0" baseline="0" noProof="0" dirty="0">
              <a:ln>
                <a:noFill/>
              </a:ln>
              <a:solidFill>
                <a:schemeClr val="bg1"/>
              </a:solidFill>
              <a:effectLst/>
              <a:uLnTx/>
              <a:uFillTx/>
              <a:ea typeface="+mn-ea"/>
              <a:cs typeface="+mn-cs"/>
            </a:endParaRP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2020</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Jan. 12 – Chapter 3:1-17</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Feb. 9 – Chapter 3:18-25</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Mar. 8 – Chapter 4:1-9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Apr. 12 – Chapter 4:10-18</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2800" b="0" i="0" u="none" strike="noStrike" kern="1200" cap="none" spc="0" normalizeH="0" baseline="0" noProof="0" dirty="0">
              <a:ln>
                <a:noFill/>
              </a:ln>
              <a:solidFill>
                <a:sysClr val="window" lastClr="FFFFFF"/>
              </a:solidFill>
              <a:effectLst/>
              <a:uLnTx/>
              <a:uFillTx/>
              <a:latin typeface="Lucida Sans"/>
              <a:ea typeface="+mn-ea"/>
              <a:cs typeface="+mn-cs"/>
            </a:endParaRPr>
          </a:p>
        </p:txBody>
      </p:sp>
      <p:sp>
        <p:nvSpPr>
          <p:cNvPr id="2" name="TextBox 1">
            <a:extLst>
              <a:ext uri="{FF2B5EF4-FFF2-40B4-BE49-F238E27FC236}">
                <a16:creationId xmlns:a16="http://schemas.microsoft.com/office/drawing/2014/main" id="{024255FB-9B3C-4C38-BF06-55342D48EBB8}"/>
              </a:ext>
            </a:extLst>
          </p:cNvPr>
          <p:cNvSpPr txBox="1"/>
          <p:nvPr/>
        </p:nvSpPr>
        <p:spPr>
          <a:xfrm>
            <a:off x="316992" y="2705725"/>
            <a:ext cx="5352288" cy="1446550"/>
          </a:xfrm>
          <a:prstGeom prst="rect">
            <a:avLst/>
          </a:prstGeom>
          <a:noFill/>
        </p:spPr>
        <p:txBody>
          <a:bodyPr wrap="square" rtlCol="0">
            <a:spAutoFit/>
          </a:bodyPr>
          <a:lstStyle/>
          <a:p>
            <a:r>
              <a:rPr lang="en-US" sz="4400" dirty="0">
                <a:solidFill>
                  <a:schemeClr val="accent4"/>
                </a:solidFill>
              </a:rPr>
              <a:t>The Excellence and Supremacy of Messiah</a:t>
            </a:r>
          </a:p>
        </p:txBody>
      </p:sp>
    </p:spTree>
    <p:extLst>
      <p:ext uri="{BB962C8B-B14F-4D97-AF65-F5344CB8AC3E}">
        <p14:creationId xmlns:p14="http://schemas.microsoft.com/office/powerpoint/2010/main" val="3946145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185394" y="173421"/>
            <a:ext cx="5910606" cy="1569660"/>
          </a:xfrm>
          <a:prstGeom prst="rect">
            <a:avLst/>
          </a:prstGeom>
          <a:noFill/>
        </p:spPr>
        <p:txBody>
          <a:bodyPr wrap="square" rtlCol="0">
            <a:spAutoFit/>
          </a:bodyPr>
          <a:lstStyle/>
          <a:p>
            <a:r>
              <a:rPr lang="en-US" sz="9600" dirty="0">
                <a:solidFill>
                  <a:schemeClr val="accent4"/>
                </a:solidFill>
              </a:rPr>
              <a:t>Colossians</a:t>
            </a:r>
          </a:p>
        </p:txBody>
      </p:sp>
      <p:sp>
        <p:nvSpPr>
          <p:cNvPr id="3" name="Content Placeholder 2">
            <a:extLst>
              <a:ext uri="{FF2B5EF4-FFF2-40B4-BE49-F238E27FC236}">
                <a16:creationId xmlns:a16="http://schemas.microsoft.com/office/drawing/2014/main" id="{AB253339-EAB7-46A4-8AF7-E10162C3DE30}"/>
              </a:ext>
            </a:extLst>
          </p:cNvPr>
          <p:cNvSpPr txBox="1">
            <a:spLocks/>
          </p:cNvSpPr>
          <p:nvPr/>
        </p:nvSpPr>
        <p:spPr>
          <a:xfrm>
            <a:off x="6210151" y="656079"/>
            <a:ext cx="6944467" cy="4684018"/>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Colossians Series Outline</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 </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Sept. 8 - Intro – 1:1-14</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Oct. 13 – Chapter 1:15 - 29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Nov. </a:t>
            </a:r>
            <a:r>
              <a:rPr lang="en-US" sz="12800" dirty="0">
                <a:solidFill>
                  <a:schemeClr val="bg1"/>
                </a:solidFill>
              </a:rPr>
              <a:t>10</a:t>
            </a:r>
            <a:r>
              <a:rPr kumimoji="0" lang="en-US" sz="12800" b="0" i="0" u="none" strike="noStrike" kern="1200" cap="none" spc="0" normalizeH="0" baseline="0" noProof="0" dirty="0">
                <a:ln>
                  <a:noFill/>
                </a:ln>
                <a:solidFill>
                  <a:schemeClr val="bg1"/>
                </a:solidFill>
                <a:effectLst/>
                <a:uLnTx/>
                <a:uFillTx/>
                <a:ea typeface="+mn-ea"/>
                <a:cs typeface="+mn-cs"/>
              </a:rPr>
              <a:t> – Chapter 2:1-12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Dec. 8 – Chapter 2:13-23</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12800" b="0" i="0" u="none" strike="noStrike" kern="1200" cap="none" spc="0" normalizeH="0" baseline="0" noProof="0" dirty="0">
              <a:ln>
                <a:noFill/>
              </a:ln>
              <a:solidFill>
                <a:schemeClr val="bg1"/>
              </a:solidFill>
              <a:effectLst/>
              <a:uLnTx/>
              <a:uFillTx/>
              <a:ea typeface="+mn-ea"/>
              <a:cs typeface="+mn-cs"/>
            </a:endParaRP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2020</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Jan. 12 – Chapter 3:1-17</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Feb. 9 – Chapter 3:18-25</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Mar. 8 – Chapter 4:1-9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Apr. 12 – Chapter 4:10-18</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2800" b="0" i="0" u="none" strike="noStrike" kern="1200" cap="none" spc="0" normalizeH="0" baseline="0" noProof="0" dirty="0">
              <a:ln>
                <a:noFill/>
              </a:ln>
              <a:solidFill>
                <a:sysClr val="window" lastClr="FFFFFF"/>
              </a:solidFill>
              <a:effectLst/>
              <a:uLnTx/>
              <a:uFillTx/>
              <a:latin typeface="Lucida Sans"/>
              <a:ea typeface="+mn-ea"/>
              <a:cs typeface="+mn-cs"/>
            </a:endParaRPr>
          </a:p>
        </p:txBody>
      </p:sp>
      <p:sp>
        <p:nvSpPr>
          <p:cNvPr id="2" name="TextBox 1">
            <a:extLst>
              <a:ext uri="{FF2B5EF4-FFF2-40B4-BE49-F238E27FC236}">
                <a16:creationId xmlns:a16="http://schemas.microsoft.com/office/drawing/2014/main" id="{024255FB-9B3C-4C38-BF06-55342D48EBB8}"/>
              </a:ext>
            </a:extLst>
          </p:cNvPr>
          <p:cNvSpPr txBox="1"/>
          <p:nvPr/>
        </p:nvSpPr>
        <p:spPr>
          <a:xfrm>
            <a:off x="304800" y="2547229"/>
            <a:ext cx="5352288" cy="1446550"/>
          </a:xfrm>
          <a:prstGeom prst="rect">
            <a:avLst/>
          </a:prstGeom>
          <a:noFill/>
        </p:spPr>
        <p:txBody>
          <a:bodyPr wrap="square" rtlCol="0">
            <a:spAutoFit/>
          </a:bodyPr>
          <a:lstStyle/>
          <a:p>
            <a:r>
              <a:rPr lang="en-US" sz="4400" dirty="0">
                <a:solidFill>
                  <a:schemeClr val="accent4"/>
                </a:solidFill>
              </a:rPr>
              <a:t>The Excellence and Supremacy of Messiah</a:t>
            </a:r>
          </a:p>
        </p:txBody>
      </p:sp>
      <p:sp>
        <p:nvSpPr>
          <p:cNvPr id="5" name="TextBox 4">
            <a:extLst>
              <a:ext uri="{FF2B5EF4-FFF2-40B4-BE49-F238E27FC236}">
                <a16:creationId xmlns:a16="http://schemas.microsoft.com/office/drawing/2014/main" id="{AD94180D-6459-481B-856A-078FCE6111AD}"/>
              </a:ext>
            </a:extLst>
          </p:cNvPr>
          <p:cNvSpPr txBox="1"/>
          <p:nvPr/>
        </p:nvSpPr>
        <p:spPr>
          <a:xfrm>
            <a:off x="304800" y="4450080"/>
            <a:ext cx="4949952" cy="2123658"/>
          </a:xfrm>
          <a:prstGeom prst="rect">
            <a:avLst/>
          </a:prstGeom>
          <a:noFill/>
        </p:spPr>
        <p:txBody>
          <a:bodyPr wrap="square" rtlCol="0">
            <a:spAutoFit/>
          </a:bodyPr>
          <a:lstStyle/>
          <a:p>
            <a:r>
              <a:rPr lang="en-US" sz="4400" dirty="0">
                <a:solidFill>
                  <a:schemeClr val="accent4"/>
                </a:solidFill>
              </a:rPr>
              <a:t>The Preeminence and sufficiency of Christ in all things.</a:t>
            </a:r>
          </a:p>
        </p:txBody>
      </p:sp>
    </p:spTree>
    <p:extLst>
      <p:ext uri="{BB962C8B-B14F-4D97-AF65-F5344CB8AC3E}">
        <p14:creationId xmlns:p14="http://schemas.microsoft.com/office/powerpoint/2010/main" val="214541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835152" y="2531459"/>
            <a:ext cx="10521696" cy="1569660"/>
          </a:xfrm>
          <a:prstGeom prst="rect">
            <a:avLst/>
          </a:prstGeom>
          <a:noFill/>
        </p:spPr>
        <p:txBody>
          <a:bodyPr wrap="square" rtlCol="0">
            <a:spAutoFit/>
          </a:bodyPr>
          <a:lstStyle/>
          <a:p>
            <a:r>
              <a:rPr lang="en-US" sz="9600" dirty="0">
                <a:solidFill>
                  <a:schemeClr val="accent4"/>
                </a:solidFill>
              </a:rPr>
              <a:t>It is all about Jesus!!</a:t>
            </a:r>
          </a:p>
        </p:txBody>
      </p:sp>
    </p:spTree>
    <p:extLst>
      <p:ext uri="{BB962C8B-B14F-4D97-AF65-F5344CB8AC3E}">
        <p14:creationId xmlns:p14="http://schemas.microsoft.com/office/powerpoint/2010/main" val="500783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BA0F9D-BAC5-4FB8-823C-1622C6788DCD}"/>
              </a:ext>
            </a:extLst>
          </p:cNvPr>
          <p:cNvSpPr txBox="1"/>
          <p:nvPr/>
        </p:nvSpPr>
        <p:spPr>
          <a:xfrm>
            <a:off x="3568148" y="1974867"/>
            <a:ext cx="5552396" cy="1569660"/>
          </a:xfrm>
          <a:prstGeom prst="rect">
            <a:avLst/>
          </a:prstGeom>
          <a:noFill/>
        </p:spPr>
        <p:txBody>
          <a:bodyPr wrap="square" rtlCol="0">
            <a:spAutoFit/>
          </a:bodyPr>
          <a:lstStyle/>
          <a:p>
            <a:pPr algn="r"/>
            <a:r>
              <a:rPr lang="he-IL" sz="9600" dirty="0">
                <a:solidFill>
                  <a:schemeClr val="accent4"/>
                </a:solidFill>
                <a:cs typeface="+mj-cs"/>
              </a:rPr>
              <a:t>ישוע המשיח</a:t>
            </a:r>
            <a:endParaRPr lang="en-US" sz="9600" dirty="0">
              <a:solidFill>
                <a:schemeClr val="accent4"/>
              </a:solidFill>
              <a:cs typeface="+mj-cs"/>
            </a:endParaRPr>
          </a:p>
        </p:txBody>
      </p:sp>
      <p:sp>
        <p:nvSpPr>
          <p:cNvPr id="4" name="TextBox 3">
            <a:extLst>
              <a:ext uri="{FF2B5EF4-FFF2-40B4-BE49-F238E27FC236}">
                <a16:creationId xmlns:a16="http://schemas.microsoft.com/office/drawing/2014/main" id="{D91D5A7F-40C6-453D-AA9E-FD19A2310428}"/>
              </a:ext>
            </a:extLst>
          </p:cNvPr>
          <p:cNvSpPr txBox="1"/>
          <p:nvPr/>
        </p:nvSpPr>
        <p:spPr>
          <a:xfrm>
            <a:off x="615328" y="3831928"/>
            <a:ext cx="11458035" cy="1323439"/>
          </a:xfrm>
          <a:prstGeom prst="rect">
            <a:avLst/>
          </a:prstGeom>
          <a:noFill/>
        </p:spPr>
        <p:txBody>
          <a:bodyPr wrap="square" rtlCol="0">
            <a:spAutoFit/>
          </a:bodyPr>
          <a:lstStyle/>
          <a:p>
            <a:r>
              <a:rPr lang="en-US" sz="8000" dirty="0">
                <a:solidFill>
                  <a:schemeClr val="accent4"/>
                </a:solidFill>
              </a:rPr>
              <a:t>Jesus the Messiah of Israel </a:t>
            </a:r>
          </a:p>
        </p:txBody>
      </p:sp>
    </p:spTree>
    <p:extLst>
      <p:ext uri="{BB962C8B-B14F-4D97-AF65-F5344CB8AC3E}">
        <p14:creationId xmlns:p14="http://schemas.microsoft.com/office/powerpoint/2010/main" val="182410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BA0F9D-BAC5-4FB8-823C-1622C6788DCD}"/>
              </a:ext>
            </a:extLst>
          </p:cNvPr>
          <p:cNvSpPr txBox="1"/>
          <p:nvPr/>
        </p:nvSpPr>
        <p:spPr>
          <a:xfrm>
            <a:off x="3568148" y="1974867"/>
            <a:ext cx="5552396" cy="1569660"/>
          </a:xfrm>
          <a:prstGeom prst="rect">
            <a:avLst/>
          </a:prstGeom>
          <a:noFill/>
        </p:spPr>
        <p:txBody>
          <a:bodyPr wrap="square" rtlCol="0">
            <a:spAutoFit/>
          </a:bodyPr>
          <a:lstStyle/>
          <a:p>
            <a:pPr algn="r"/>
            <a:r>
              <a:rPr lang="he-IL" sz="9600" dirty="0">
                <a:solidFill>
                  <a:schemeClr val="accent4"/>
                </a:solidFill>
                <a:cs typeface="+mj-cs"/>
              </a:rPr>
              <a:t>ישוע המשיח</a:t>
            </a:r>
            <a:endParaRPr lang="en-US" sz="9600" dirty="0">
              <a:solidFill>
                <a:schemeClr val="accent4"/>
              </a:solidFill>
              <a:cs typeface="+mj-cs"/>
            </a:endParaRPr>
          </a:p>
        </p:txBody>
      </p:sp>
      <p:sp>
        <p:nvSpPr>
          <p:cNvPr id="4" name="TextBox 3">
            <a:extLst>
              <a:ext uri="{FF2B5EF4-FFF2-40B4-BE49-F238E27FC236}">
                <a16:creationId xmlns:a16="http://schemas.microsoft.com/office/drawing/2014/main" id="{D91D5A7F-40C6-453D-AA9E-FD19A2310428}"/>
              </a:ext>
            </a:extLst>
          </p:cNvPr>
          <p:cNvSpPr txBox="1"/>
          <p:nvPr/>
        </p:nvSpPr>
        <p:spPr>
          <a:xfrm>
            <a:off x="615328" y="3831928"/>
            <a:ext cx="11458035" cy="1323439"/>
          </a:xfrm>
          <a:prstGeom prst="rect">
            <a:avLst/>
          </a:prstGeom>
          <a:noFill/>
        </p:spPr>
        <p:txBody>
          <a:bodyPr wrap="square" rtlCol="0">
            <a:spAutoFit/>
          </a:bodyPr>
          <a:lstStyle/>
          <a:p>
            <a:r>
              <a:rPr lang="en-US" sz="8000" dirty="0">
                <a:solidFill>
                  <a:schemeClr val="accent4"/>
                </a:solidFill>
              </a:rPr>
              <a:t>Jesus the Messiah of Israel </a:t>
            </a:r>
          </a:p>
        </p:txBody>
      </p:sp>
    </p:spTree>
    <p:extLst>
      <p:ext uri="{BB962C8B-B14F-4D97-AF65-F5344CB8AC3E}">
        <p14:creationId xmlns:p14="http://schemas.microsoft.com/office/powerpoint/2010/main" val="32494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BA0F9D-BAC5-4FB8-823C-1622C6788DCD}"/>
              </a:ext>
            </a:extLst>
          </p:cNvPr>
          <p:cNvSpPr txBox="1"/>
          <p:nvPr/>
        </p:nvSpPr>
        <p:spPr>
          <a:xfrm>
            <a:off x="3568146" y="329528"/>
            <a:ext cx="5552396" cy="1569660"/>
          </a:xfrm>
          <a:prstGeom prst="rect">
            <a:avLst/>
          </a:prstGeom>
          <a:noFill/>
        </p:spPr>
        <p:txBody>
          <a:bodyPr wrap="square" rtlCol="0">
            <a:spAutoFit/>
          </a:bodyPr>
          <a:lstStyle/>
          <a:p>
            <a:pPr algn="r"/>
            <a:r>
              <a:rPr lang="he-IL" sz="9600" dirty="0">
                <a:solidFill>
                  <a:schemeClr val="accent4"/>
                </a:solidFill>
                <a:cs typeface="+mj-cs"/>
              </a:rPr>
              <a:t>ישוע המשיח</a:t>
            </a:r>
            <a:endParaRPr lang="en-US" sz="9600" dirty="0">
              <a:solidFill>
                <a:schemeClr val="accent4"/>
              </a:solidFill>
              <a:cs typeface="+mj-cs"/>
            </a:endParaRPr>
          </a:p>
        </p:txBody>
      </p:sp>
      <p:sp>
        <p:nvSpPr>
          <p:cNvPr id="4" name="TextBox 3">
            <a:extLst>
              <a:ext uri="{FF2B5EF4-FFF2-40B4-BE49-F238E27FC236}">
                <a16:creationId xmlns:a16="http://schemas.microsoft.com/office/drawing/2014/main" id="{D91D5A7F-40C6-453D-AA9E-FD19A2310428}"/>
              </a:ext>
            </a:extLst>
          </p:cNvPr>
          <p:cNvSpPr txBox="1"/>
          <p:nvPr/>
        </p:nvSpPr>
        <p:spPr>
          <a:xfrm>
            <a:off x="615326" y="3973927"/>
            <a:ext cx="11458035" cy="2554545"/>
          </a:xfrm>
          <a:prstGeom prst="rect">
            <a:avLst/>
          </a:prstGeom>
          <a:noFill/>
        </p:spPr>
        <p:txBody>
          <a:bodyPr wrap="square" rtlCol="0">
            <a:spAutoFit/>
          </a:bodyPr>
          <a:lstStyle/>
          <a:p>
            <a:pPr algn="ctr"/>
            <a:r>
              <a:rPr lang="en-US" sz="8000" dirty="0">
                <a:solidFill>
                  <a:schemeClr val="accent4"/>
                </a:solidFill>
              </a:rPr>
              <a:t>Jesus the Anointed One </a:t>
            </a:r>
          </a:p>
          <a:p>
            <a:pPr algn="ctr"/>
            <a:r>
              <a:rPr lang="en-US" sz="8000" dirty="0">
                <a:solidFill>
                  <a:schemeClr val="accent4"/>
                </a:solidFill>
              </a:rPr>
              <a:t>of Israel </a:t>
            </a:r>
          </a:p>
        </p:txBody>
      </p:sp>
      <p:sp>
        <p:nvSpPr>
          <p:cNvPr id="5" name="TextBox 4">
            <a:extLst>
              <a:ext uri="{FF2B5EF4-FFF2-40B4-BE49-F238E27FC236}">
                <a16:creationId xmlns:a16="http://schemas.microsoft.com/office/drawing/2014/main" id="{B6107B9E-0FA2-48FD-B4A9-8A02085EE499}"/>
              </a:ext>
            </a:extLst>
          </p:cNvPr>
          <p:cNvSpPr txBox="1"/>
          <p:nvPr/>
        </p:nvSpPr>
        <p:spPr>
          <a:xfrm>
            <a:off x="856627" y="2490778"/>
            <a:ext cx="11458035" cy="1323439"/>
          </a:xfrm>
          <a:prstGeom prst="rect">
            <a:avLst/>
          </a:prstGeom>
          <a:noFill/>
        </p:spPr>
        <p:txBody>
          <a:bodyPr wrap="square" rtlCol="0">
            <a:spAutoFit/>
          </a:bodyPr>
          <a:lstStyle/>
          <a:p>
            <a:r>
              <a:rPr lang="en-US" sz="8000" dirty="0">
                <a:solidFill>
                  <a:schemeClr val="accent4"/>
                </a:solidFill>
              </a:rPr>
              <a:t>Jesus the Messiah of Israel </a:t>
            </a:r>
          </a:p>
        </p:txBody>
      </p:sp>
    </p:spTree>
    <p:extLst>
      <p:ext uri="{BB962C8B-B14F-4D97-AF65-F5344CB8AC3E}">
        <p14:creationId xmlns:p14="http://schemas.microsoft.com/office/powerpoint/2010/main" val="2269901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BEE809-F55F-475C-8A21-85ABE5CB6981}"/>
              </a:ext>
            </a:extLst>
          </p:cNvPr>
          <p:cNvPicPr>
            <a:picLocks noChangeAspect="1"/>
          </p:cNvPicPr>
          <p:nvPr/>
        </p:nvPicPr>
        <p:blipFill>
          <a:blip r:embed="rId3"/>
          <a:stretch>
            <a:fillRect/>
          </a:stretch>
        </p:blipFill>
        <p:spPr>
          <a:xfrm>
            <a:off x="1839179" y="0"/>
            <a:ext cx="8513641" cy="6858000"/>
          </a:xfrm>
          <a:prstGeom prst="rect">
            <a:avLst/>
          </a:prstGeom>
        </p:spPr>
      </p:pic>
    </p:spTree>
    <p:extLst>
      <p:ext uri="{BB962C8B-B14F-4D97-AF65-F5344CB8AC3E}">
        <p14:creationId xmlns:p14="http://schemas.microsoft.com/office/powerpoint/2010/main" val="477007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4C461B-DC1F-48A7-AFE7-83F253774BD6}"/>
              </a:ext>
            </a:extLst>
          </p:cNvPr>
          <p:cNvPicPr>
            <a:picLocks noChangeAspect="1"/>
          </p:cNvPicPr>
          <p:nvPr/>
        </p:nvPicPr>
        <p:blipFill>
          <a:blip r:embed="rId3"/>
          <a:stretch>
            <a:fillRect/>
          </a:stretch>
        </p:blipFill>
        <p:spPr>
          <a:xfrm>
            <a:off x="2404714" y="0"/>
            <a:ext cx="7382571" cy="6858000"/>
          </a:xfrm>
          <a:prstGeom prst="rect">
            <a:avLst/>
          </a:prstGeom>
        </p:spPr>
      </p:pic>
    </p:spTree>
    <p:extLst>
      <p:ext uri="{BB962C8B-B14F-4D97-AF65-F5344CB8AC3E}">
        <p14:creationId xmlns:p14="http://schemas.microsoft.com/office/powerpoint/2010/main" val="3763655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65CAE7-6ADC-4B66-AEAB-18AAAF26DFA2}"/>
              </a:ext>
            </a:extLst>
          </p:cNvPr>
          <p:cNvSpPr txBox="1"/>
          <p:nvPr/>
        </p:nvSpPr>
        <p:spPr>
          <a:xfrm>
            <a:off x="1984740" y="1215564"/>
            <a:ext cx="8743800" cy="3477875"/>
          </a:xfrm>
          <a:prstGeom prst="rect">
            <a:avLst/>
          </a:prstGeom>
          <a:noFill/>
        </p:spPr>
        <p:txBody>
          <a:bodyPr wrap="square" rtlCol="0">
            <a:spAutoFit/>
          </a:bodyPr>
          <a:lstStyle/>
          <a:p>
            <a:r>
              <a:rPr lang="en-US" sz="4400" dirty="0">
                <a:solidFill>
                  <a:schemeClr val="accent4"/>
                </a:solidFill>
              </a:rPr>
              <a:t>Key Verse 2:9-10</a:t>
            </a:r>
          </a:p>
          <a:p>
            <a:r>
              <a:rPr lang="en-US" sz="4400" dirty="0">
                <a:solidFill>
                  <a:schemeClr val="accent4"/>
                </a:solidFill>
              </a:rPr>
              <a:t>“For in Him dwells all the fullness of the Godhead bodily; and you are complete in Him, who is the head of all principality and power.</a:t>
            </a:r>
          </a:p>
        </p:txBody>
      </p:sp>
    </p:spTree>
    <p:extLst>
      <p:ext uri="{BB962C8B-B14F-4D97-AF65-F5344CB8AC3E}">
        <p14:creationId xmlns:p14="http://schemas.microsoft.com/office/powerpoint/2010/main" val="3025260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026" name="Picture 2" descr="New Scientist Default Image">
            <a:extLst>
              <a:ext uri="{FF2B5EF4-FFF2-40B4-BE49-F238E27FC236}">
                <a16:creationId xmlns:a16="http://schemas.microsoft.com/office/drawing/2014/main" id="{1B250D0D-B1AE-4B91-BF95-79790B2B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F8B436-E7E5-4835-A50F-61A9E9166F16}"/>
              </a:ext>
            </a:extLst>
          </p:cNvPr>
          <p:cNvSpPr/>
          <p:nvPr/>
        </p:nvSpPr>
        <p:spPr>
          <a:xfrm>
            <a:off x="7147035" y="128467"/>
            <a:ext cx="6096000" cy="1754326"/>
          </a:xfrm>
          <a:prstGeom prst="rect">
            <a:avLst/>
          </a:prstGeom>
        </p:spPr>
        <p:txBody>
          <a:bodyPr>
            <a:spAutoFit/>
          </a:bodyPr>
          <a:lstStyle/>
          <a:p>
            <a:r>
              <a:rPr lang="en-US" sz="3600" b="1" dirty="0">
                <a:solidFill>
                  <a:srgbClr val="FFC000"/>
                </a:solidFill>
              </a:rPr>
              <a:t>“For in Him dwells all the fullness of the Godhead bodily; </a:t>
            </a:r>
            <a:endParaRPr lang="en-US" sz="3600" b="1" dirty="0"/>
          </a:p>
        </p:txBody>
      </p:sp>
      <p:sp>
        <p:nvSpPr>
          <p:cNvPr id="3" name="Rectangle 2">
            <a:extLst>
              <a:ext uri="{FF2B5EF4-FFF2-40B4-BE49-F238E27FC236}">
                <a16:creationId xmlns:a16="http://schemas.microsoft.com/office/drawing/2014/main" id="{1975E7A1-8FDB-4F20-B99B-9473A4B8D7E7}"/>
              </a:ext>
            </a:extLst>
          </p:cNvPr>
          <p:cNvSpPr/>
          <p:nvPr/>
        </p:nvSpPr>
        <p:spPr>
          <a:xfrm>
            <a:off x="136634" y="4855779"/>
            <a:ext cx="6096000" cy="1754326"/>
          </a:xfrm>
          <a:prstGeom prst="rect">
            <a:avLst/>
          </a:prstGeom>
        </p:spPr>
        <p:txBody>
          <a:bodyPr>
            <a:spAutoFit/>
          </a:bodyPr>
          <a:lstStyle/>
          <a:p>
            <a:r>
              <a:rPr lang="en-US" sz="3600" b="1" dirty="0">
                <a:solidFill>
                  <a:srgbClr val="FFC000"/>
                </a:solidFill>
              </a:rPr>
              <a:t>and you are complete in Him, who is the head of all principality and power.</a:t>
            </a:r>
            <a:endParaRPr lang="en-US" sz="3600" b="1" dirty="0"/>
          </a:p>
        </p:txBody>
      </p:sp>
    </p:spTree>
    <p:extLst>
      <p:ext uri="{BB962C8B-B14F-4D97-AF65-F5344CB8AC3E}">
        <p14:creationId xmlns:p14="http://schemas.microsoft.com/office/powerpoint/2010/main" val="3374284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65CAE7-6ADC-4B66-AEAB-18AAAF26DFA2}"/>
              </a:ext>
            </a:extLst>
          </p:cNvPr>
          <p:cNvSpPr txBox="1"/>
          <p:nvPr/>
        </p:nvSpPr>
        <p:spPr>
          <a:xfrm>
            <a:off x="895350" y="335845"/>
            <a:ext cx="10042740" cy="6186309"/>
          </a:xfrm>
          <a:prstGeom prst="rect">
            <a:avLst/>
          </a:prstGeom>
          <a:noFill/>
        </p:spPr>
        <p:txBody>
          <a:bodyPr wrap="square" rtlCol="0">
            <a:spAutoFit/>
          </a:bodyPr>
          <a:lstStyle/>
          <a:p>
            <a:r>
              <a:rPr lang="en-US" sz="4400" dirty="0">
                <a:solidFill>
                  <a:schemeClr val="accent4"/>
                </a:solidFill>
              </a:rPr>
              <a:t>Key Verse 2:8-10 (some more context)</a:t>
            </a:r>
          </a:p>
          <a:p>
            <a:r>
              <a:rPr lang="en-US" sz="4400" dirty="0">
                <a:solidFill>
                  <a:schemeClr val="accent4"/>
                </a:solidFill>
              </a:rPr>
              <a:t>“8 Beware lest anyone cheat you through philosophy and empty deceit, according to the tradition of men, according to the basic principles of the world, and not according to Christ. 9 For in Him dwells all the fullness of the Godhead bodily; 10 and you are complete in Him, who is the head of all principality and power.</a:t>
            </a:r>
          </a:p>
        </p:txBody>
      </p:sp>
    </p:spTree>
    <p:extLst>
      <p:ext uri="{BB962C8B-B14F-4D97-AF65-F5344CB8AC3E}">
        <p14:creationId xmlns:p14="http://schemas.microsoft.com/office/powerpoint/2010/main" val="3272007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90F3F8-73F4-4857-8EB3-70C3ABDC1AD9}"/>
              </a:ext>
            </a:extLst>
          </p:cNvPr>
          <p:cNvSpPr/>
          <p:nvPr/>
        </p:nvSpPr>
        <p:spPr>
          <a:xfrm>
            <a:off x="649358" y="1565483"/>
            <a:ext cx="11328400" cy="4031873"/>
          </a:xfrm>
          <a:prstGeom prst="rect">
            <a:avLst/>
          </a:prstGeom>
        </p:spPr>
        <p:txBody>
          <a:bodyPr wrap="square">
            <a:spAutoFit/>
          </a:bodyPr>
          <a:lstStyle/>
          <a:p>
            <a:r>
              <a:rPr lang="en-US" sz="3200" b="1" dirty="0">
                <a:solidFill>
                  <a:schemeClr val="accent4"/>
                </a:solidFill>
              </a:rPr>
              <a:t>•	Ceremonialism – rules about food, drink, celebrations. </a:t>
            </a:r>
          </a:p>
          <a:p>
            <a:r>
              <a:rPr lang="en-US" sz="3200" b="1" dirty="0">
                <a:solidFill>
                  <a:schemeClr val="accent4"/>
                </a:solidFill>
              </a:rPr>
              <a:t>	2:16-17, 2:11, 3:11</a:t>
            </a:r>
          </a:p>
          <a:p>
            <a:r>
              <a:rPr lang="en-US" sz="3200" b="1" dirty="0">
                <a:solidFill>
                  <a:schemeClr val="accent4"/>
                </a:solidFill>
              </a:rPr>
              <a:t>•	Asceticism – Do not handle, do not taste, do not touch!</a:t>
            </a:r>
          </a:p>
          <a:p>
            <a:r>
              <a:rPr lang="en-US" sz="3200" b="1" dirty="0">
                <a:solidFill>
                  <a:schemeClr val="accent4"/>
                </a:solidFill>
              </a:rPr>
              <a:t>	2:21, 2:23</a:t>
            </a:r>
          </a:p>
          <a:p>
            <a:r>
              <a:rPr lang="en-US" sz="3200" b="1" dirty="0">
                <a:solidFill>
                  <a:schemeClr val="accent4"/>
                </a:solidFill>
              </a:rPr>
              <a:t>•	Angel Worship – 2:18</a:t>
            </a:r>
          </a:p>
          <a:p>
            <a:r>
              <a:rPr lang="en-US" sz="3200" b="1" dirty="0">
                <a:solidFill>
                  <a:schemeClr val="accent4"/>
                </a:solidFill>
              </a:rPr>
              <a:t>•	Depreciation of Christ - 1:15-20, 2:2-3:9</a:t>
            </a:r>
          </a:p>
          <a:p>
            <a:r>
              <a:rPr lang="en-US" sz="3200" b="1" dirty="0">
                <a:solidFill>
                  <a:schemeClr val="accent4"/>
                </a:solidFill>
              </a:rPr>
              <a:t>•	Secret Knowledge – 2:18, 2:2-3</a:t>
            </a:r>
          </a:p>
          <a:p>
            <a:r>
              <a:rPr lang="en-US" sz="3200" b="1" dirty="0">
                <a:solidFill>
                  <a:schemeClr val="accent4"/>
                </a:solidFill>
              </a:rPr>
              <a:t>•	Reliance on human wisdom and tradition 2:4,8</a:t>
            </a:r>
          </a:p>
        </p:txBody>
      </p:sp>
      <p:sp>
        <p:nvSpPr>
          <p:cNvPr id="4" name="TextBox 3">
            <a:extLst>
              <a:ext uri="{FF2B5EF4-FFF2-40B4-BE49-F238E27FC236}">
                <a16:creationId xmlns:a16="http://schemas.microsoft.com/office/drawing/2014/main" id="{83F59BFE-059A-45E0-B9FD-0280765978C1}"/>
              </a:ext>
            </a:extLst>
          </p:cNvPr>
          <p:cNvSpPr txBox="1"/>
          <p:nvPr/>
        </p:nvSpPr>
        <p:spPr>
          <a:xfrm>
            <a:off x="2592125" y="667910"/>
            <a:ext cx="6869927" cy="584775"/>
          </a:xfrm>
          <a:prstGeom prst="rect">
            <a:avLst/>
          </a:prstGeom>
          <a:noFill/>
        </p:spPr>
        <p:txBody>
          <a:bodyPr wrap="square" rtlCol="0">
            <a:spAutoFit/>
          </a:bodyPr>
          <a:lstStyle/>
          <a:p>
            <a:r>
              <a:rPr lang="en-US" sz="3200" b="1" dirty="0">
                <a:solidFill>
                  <a:schemeClr val="accent4"/>
                </a:solidFill>
              </a:rPr>
              <a:t>Vs. False Teachings within the Body</a:t>
            </a:r>
          </a:p>
        </p:txBody>
      </p:sp>
    </p:spTree>
    <p:extLst>
      <p:ext uri="{BB962C8B-B14F-4D97-AF65-F5344CB8AC3E}">
        <p14:creationId xmlns:p14="http://schemas.microsoft.com/office/powerpoint/2010/main" val="3576342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F59BFE-059A-45E0-B9FD-0280765978C1}"/>
              </a:ext>
            </a:extLst>
          </p:cNvPr>
          <p:cNvSpPr txBox="1"/>
          <p:nvPr/>
        </p:nvSpPr>
        <p:spPr>
          <a:xfrm>
            <a:off x="1937412" y="355600"/>
            <a:ext cx="8317175" cy="584775"/>
          </a:xfrm>
          <a:prstGeom prst="rect">
            <a:avLst/>
          </a:prstGeom>
          <a:noFill/>
        </p:spPr>
        <p:txBody>
          <a:bodyPr wrap="square" rtlCol="0">
            <a:spAutoFit/>
          </a:bodyPr>
          <a:lstStyle/>
          <a:p>
            <a:r>
              <a:rPr lang="en-US" sz="3200" b="1" dirty="0">
                <a:solidFill>
                  <a:schemeClr val="accent4"/>
                </a:solidFill>
              </a:rPr>
              <a:t>False Teachings vs. The Centrality of Messiah</a:t>
            </a:r>
          </a:p>
        </p:txBody>
      </p:sp>
      <p:pic>
        <p:nvPicPr>
          <p:cNvPr id="2050" name="Picture 2" descr="Concept of confused business with different directions">
            <a:extLst>
              <a:ext uri="{FF2B5EF4-FFF2-40B4-BE49-F238E27FC236}">
                <a16:creationId xmlns:a16="http://schemas.microsoft.com/office/drawing/2014/main" id="{18AB9784-C566-410D-BAE0-F3611FD0E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589" y="1342894"/>
            <a:ext cx="6780212" cy="5159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384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026" name="Picture 2" descr="New Scientist Default Image">
            <a:extLst>
              <a:ext uri="{FF2B5EF4-FFF2-40B4-BE49-F238E27FC236}">
                <a16:creationId xmlns:a16="http://schemas.microsoft.com/office/drawing/2014/main" id="{1B250D0D-B1AE-4B91-BF95-79790B2B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F8B436-E7E5-4835-A50F-61A9E9166F16}"/>
              </a:ext>
            </a:extLst>
          </p:cNvPr>
          <p:cNvSpPr/>
          <p:nvPr/>
        </p:nvSpPr>
        <p:spPr>
          <a:xfrm>
            <a:off x="7147035" y="128467"/>
            <a:ext cx="6096000" cy="1754326"/>
          </a:xfrm>
          <a:prstGeom prst="rect">
            <a:avLst/>
          </a:prstGeom>
        </p:spPr>
        <p:txBody>
          <a:bodyPr>
            <a:spAutoFit/>
          </a:bodyPr>
          <a:lstStyle/>
          <a:p>
            <a:r>
              <a:rPr lang="en-US" sz="3600" b="1" dirty="0">
                <a:solidFill>
                  <a:srgbClr val="FFC000"/>
                </a:solidFill>
              </a:rPr>
              <a:t>“For in Him dwells all the fullness of the Godhead bodily; </a:t>
            </a:r>
            <a:endParaRPr lang="en-US" sz="3600" b="1" dirty="0"/>
          </a:p>
        </p:txBody>
      </p:sp>
      <p:sp>
        <p:nvSpPr>
          <p:cNvPr id="3" name="Rectangle 2">
            <a:extLst>
              <a:ext uri="{FF2B5EF4-FFF2-40B4-BE49-F238E27FC236}">
                <a16:creationId xmlns:a16="http://schemas.microsoft.com/office/drawing/2014/main" id="{1975E7A1-8FDB-4F20-B99B-9473A4B8D7E7}"/>
              </a:ext>
            </a:extLst>
          </p:cNvPr>
          <p:cNvSpPr/>
          <p:nvPr/>
        </p:nvSpPr>
        <p:spPr>
          <a:xfrm>
            <a:off x="136634" y="4855779"/>
            <a:ext cx="6096000" cy="1754326"/>
          </a:xfrm>
          <a:prstGeom prst="rect">
            <a:avLst/>
          </a:prstGeom>
        </p:spPr>
        <p:txBody>
          <a:bodyPr>
            <a:spAutoFit/>
          </a:bodyPr>
          <a:lstStyle/>
          <a:p>
            <a:r>
              <a:rPr lang="en-US" sz="3600" b="1" dirty="0">
                <a:solidFill>
                  <a:srgbClr val="FFC000"/>
                </a:solidFill>
              </a:rPr>
              <a:t>and you are complete in Him, who is the head of all principality and power.</a:t>
            </a:r>
            <a:endParaRPr lang="en-US" sz="3600" b="1" dirty="0"/>
          </a:p>
        </p:txBody>
      </p:sp>
    </p:spTree>
    <p:extLst>
      <p:ext uri="{BB962C8B-B14F-4D97-AF65-F5344CB8AC3E}">
        <p14:creationId xmlns:p14="http://schemas.microsoft.com/office/powerpoint/2010/main" val="741126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4255FB-9B3C-4C38-BF06-55342D48EBB8}"/>
              </a:ext>
            </a:extLst>
          </p:cNvPr>
          <p:cNvSpPr txBox="1"/>
          <p:nvPr/>
        </p:nvSpPr>
        <p:spPr>
          <a:xfrm>
            <a:off x="1169323" y="3106189"/>
            <a:ext cx="11125200" cy="769441"/>
          </a:xfrm>
          <a:prstGeom prst="rect">
            <a:avLst/>
          </a:prstGeom>
          <a:noFill/>
        </p:spPr>
        <p:txBody>
          <a:bodyPr wrap="square" rtlCol="0">
            <a:spAutoFit/>
          </a:bodyPr>
          <a:lstStyle/>
          <a:p>
            <a:r>
              <a:rPr lang="en-US" sz="4400" b="1" dirty="0">
                <a:solidFill>
                  <a:schemeClr val="accent4"/>
                </a:solidFill>
              </a:rPr>
              <a:t>The Excellence and Supremacy of Messiah</a:t>
            </a:r>
          </a:p>
        </p:txBody>
      </p:sp>
    </p:spTree>
    <p:extLst>
      <p:ext uri="{BB962C8B-B14F-4D97-AF65-F5344CB8AC3E}">
        <p14:creationId xmlns:p14="http://schemas.microsoft.com/office/powerpoint/2010/main" val="124879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40DDC4-2377-42B9-A3EA-DB8BB95375EC}"/>
              </a:ext>
            </a:extLst>
          </p:cNvPr>
          <p:cNvSpPr/>
          <p:nvPr/>
        </p:nvSpPr>
        <p:spPr>
          <a:xfrm>
            <a:off x="165100" y="-176927"/>
            <a:ext cx="11658600" cy="6771084"/>
          </a:xfrm>
          <a:prstGeom prst="rect">
            <a:avLst/>
          </a:prstGeom>
        </p:spPr>
        <p:txBody>
          <a:bodyPr wrap="square">
            <a:spAutoFit/>
          </a:bodyPr>
          <a:lstStyle/>
          <a:p>
            <a:endParaRPr lang="en-US" dirty="0"/>
          </a:p>
          <a:p>
            <a:r>
              <a:rPr lang="en-US" sz="3200" dirty="0">
                <a:solidFill>
                  <a:schemeClr val="accent4"/>
                </a:solidFill>
              </a:rPr>
              <a:t> Paul, an apostle of Jesus Christ by the will of God, and Timothy our brother, To the saints and faithful brethren in Christ who are in Colosse: Grace to you and peace from God our Father and the Lord Jesus Christ. 3 We give thanks to the God and Father of our Lord Jesus Christ, praying always for you, 4 since we heard of your faith in Christ Jesus and of your love for all the saints; 5 because of the hope which is laid up for you in heaven, of which you heard before in the word of the truth of the gospel, 6 which has come to you, as it has also in all the world, and is bringing forth fruit, as it is also among you since the day you heard and knew the grace of God in truth; 7 as you also learned from Epaphras, our dear fellow servant, who is a faithful minister of Christ on your behalf, 8 who also declared to us your love in the Spirit.</a:t>
            </a:r>
          </a:p>
        </p:txBody>
      </p:sp>
    </p:spTree>
    <p:extLst>
      <p:ext uri="{BB962C8B-B14F-4D97-AF65-F5344CB8AC3E}">
        <p14:creationId xmlns:p14="http://schemas.microsoft.com/office/powerpoint/2010/main" val="2343343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40DDC4-2377-42B9-A3EA-DB8BB95375EC}"/>
              </a:ext>
            </a:extLst>
          </p:cNvPr>
          <p:cNvSpPr/>
          <p:nvPr/>
        </p:nvSpPr>
        <p:spPr>
          <a:xfrm>
            <a:off x="165100" y="-176927"/>
            <a:ext cx="11658600" cy="861774"/>
          </a:xfrm>
          <a:prstGeom prst="rect">
            <a:avLst/>
          </a:prstGeom>
        </p:spPr>
        <p:txBody>
          <a:bodyPr wrap="square">
            <a:spAutoFit/>
          </a:bodyPr>
          <a:lstStyle/>
          <a:p>
            <a:endParaRPr lang="en-US" dirty="0"/>
          </a:p>
          <a:p>
            <a:r>
              <a:rPr lang="en-US" sz="3200" dirty="0">
                <a:solidFill>
                  <a:schemeClr val="accent4"/>
                </a:solidFill>
              </a:rPr>
              <a:t> </a:t>
            </a:r>
          </a:p>
        </p:txBody>
      </p:sp>
      <p:sp>
        <p:nvSpPr>
          <p:cNvPr id="2" name="Rectangle 1">
            <a:extLst>
              <a:ext uri="{FF2B5EF4-FFF2-40B4-BE49-F238E27FC236}">
                <a16:creationId xmlns:a16="http://schemas.microsoft.com/office/drawing/2014/main" id="{6FBB2896-830B-475A-98CE-1490F9220237}"/>
              </a:ext>
            </a:extLst>
          </p:cNvPr>
          <p:cNvSpPr/>
          <p:nvPr/>
        </p:nvSpPr>
        <p:spPr>
          <a:xfrm>
            <a:off x="190500" y="530642"/>
            <a:ext cx="11836400" cy="5509200"/>
          </a:xfrm>
          <a:prstGeom prst="rect">
            <a:avLst/>
          </a:prstGeom>
        </p:spPr>
        <p:txBody>
          <a:bodyPr wrap="square">
            <a:spAutoFit/>
          </a:bodyPr>
          <a:lstStyle/>
          <a:p>
            <a:r>
              <a:rPr lang="en-US" sz="3200" dirty="0">
                <a:solidFill>
                  <a:schemeClr val="accent4"/>
                </a:solidFill>
              </a:rPr>
              <a:t>9 For this reason we also, since the day we heard it, do not cease to pray for you, and to ask that you may be filled with the knowledge of His will in all wisdom and spiritual understanding; 10 that you may walk worthy of the Lord, fully pleasing Him, being fruitful in every good work and increasing in the knowledge of God; 11 strengthened with all might, according to His glorious power, for all patience and longsuffering with joy; 12 giving thanks to the Father who has qualified us to be partakers of the inheritance of the saints in the light. 13 He has delivered us from the power of darkness and conveyed us into the kingdom of the Son of His love, 14 in whom we have redemption through His blood, the forgiveness of sins.</a:t>
            </a:r>
          </a:p>
        </p:txBody>
      </p:sp>
    </p:spTree>
    <p:extLst>
      <p:ext uri="{BB962C8B-B14F-4D97-AF65-F5344CB8AC3E}">
        <p14:creationId xmlns:p14="http://schemas.microsoft.com/office/powerpoint/2010/main" val="3281624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40DDC4-2377-42B9-A3EA-DB8BB95375EC}"/>
              </a:ext>
            </a:extLst>
          </p:cNvPr>
          <p:cNvSpPr/>
          <p:nvPr/>
        </p:nvSpPr>
        <p:spPr>
          <a:xfrm>
            <a:off x="266700" y="782121"/>
            <a:ext cx="11658600" cy="5293757"/>
          </a:xfrm>
          <a:prstGeom prst="rect">
            <a:avLst/>
          </a:prstGeom>
        </p:spPr>
        <p:txBody>
          <a:bodyPr wrap="square">
            <a:spAutoFit/>
          </a:bodyPr>
          <a:lstStyle/>
          <a:p>
            <a:endParaRPr lang="en-US" dirty="0"/>
          </a:p>
          <a:p>
            <a:r>
              <a:rPr lang="en-US" sz="3200" dirty="0">
                <a:solidFill>
                  <a:schemeClr val="accent4"/>
                </a:solidFill>
              </a:rPr>
              <a:t>3 We give thanks to the God and Father of our Lord Jesus Christ, praying always for you, 4 since we heard of </a:t>
            </a:r>
            <a:r>
              <a:rPr lang="en-US" sz="3200" b="1" dirty="0">
                <a:solidFill>
                  <a:schemeClr val="accent4"/>
                </a:solidFill>
              </a:rPr>
              <a:t>your faith </a:t>
            </a:r>
            <a:r>
              <a:rPr lang="en-US" sz="3200" dirty="0">
                <a:solidFill>
                  <a:schemeClr val="accent4"/>
                </a:solidFill>
              </a:rPr>
              <a:t>in Christ Jesus and of </a:t>
            </a:r>
            <a:r>
              <a:rPr lang="en-US" sz="3200" b="1" dirty="0">
                <a:solidFill>
                  <a:schemeClr val="accent4"/>
                </a:solidFill>
              </a:rPr>
              <a:t>your love </a:t>
            </a:r>
            <a:r>
              <a:rPr lang="en-US" sz="3200" dirty="0">
                <a:solidFill>
                  <a:schemeClr val="accent4"/>
                </a:solidFill>
              </a:rPr>
              <a:t>for all the saints; 5 because of the hope which is laid up for you in heaven, of which you heard before in the word of the truth of the gospel, 6 which has come to you, as it has also in all the world, and is </a:t>
            </a:r>
            <a:r>
              <a:rPr lang="en-US" sz="3200" b="1" dirty="0">
                <a:solidFill>
                  <a:schemeClr val="accent4"/>
                </a:solidFill>
              </a:rPr>
              <a:t>bringing forth fruit</a:t>
            </a:r>
            <a:r>
              <a:rPr lang="en-US" sz="3200" dirty="0">
                <a:solidFill>
                  <a:schemeClr val="accent4"/>
                </a:solidFill>
              </a:rPr>
              <a:t>, as it is also among you since the day you heard and </a:t>
            </a:r>
            <a:r>
              <a:rPr lang="en-US" sz="3200" b="1" dirty="0">
                <a:solidFill>
                  <a:schemeClr val="accent4"/>
                </a:solidFill>
              </a:rPr>
              <a:t>knew the grace of God in truth</a:t>
            </a:r>
            <a:r>
              <a:rPr lang="en-US" sz="3200" dirty="0">
                <a:solidFill>
                  <a:schemeClr val="accent4"/>
                </a:solidFill>
              </a:rPr>
              <a:t>; 7 as you also learned from </a:t>
            </a:r>
            <a:r>
              <a:rPr lang="en-US" sz="3200" b="1" dirty="0">
                <a:solidFill>
                  <a:schemeClr val="accent4"/>
                </a:solidFill>
              </a:rPr>
              <a:t>Epaphras</a:t>
            </a:r>
            <a:r>
              <a:rPr lang="en-US" sz="3200" dirty="0">
                <a:solidFill>
                  <a:schemeClr val="accent4"/>
                </a:solidFill>
              </a:rPr>
              <a:t>, our dear fellow servant, who is a faithful minister of Christ on your behalf, 8 who also declared to us your love in the Spirit.</a:t>
            </a:r>
          </a:p>
        </p:txBody>
      </p:sp>
    </p:spTree>
    <p:extLst>
      <p:ext uri="{BB962C8B-B14F-4D97-AF65-F5344CB8AC3E}">
        <p14:creationId xmlns:p14="http://schemas.microsoft.com/office/powerpoint/2010/main" val="2787564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40DDC4-2377-42B9-A3EA-DB8BB95375EC}"/>
              </a:ext>
            </a:extLst>
          </p:cNvPr>
          <p:cNvSpPr/>
          <p:nvPr/>
        </p:nvSpPr>
        <p:spPr>
          <a:xfrm>
            <a:off x="165100" y="-176927"/>
            <a:ext cx="11658600" cy="861774"/>
          </a:xfrm>
          <a:prstGeom prst="rect">
            <a:avLst/>
          </a:prstGeom>
        </p:spPr>
        <p:txBody>
          <a:bodyPr wrap="square">
            <a:spAutoFit/>
          </a:bodyPr>
          <a:lstStyle/>
          <a:p>
            <a:endParaRPr lang="en-US" dirty="0"/>
          </a:p>
          <a:p>
            <a:r>
              <a:rPr lang="en-US" sz="3200" dirty="0">
                <a:solidFill>
                  <a:schemeClr val="accent4"/>
                </a:solidFill>
              </a:rPr>
              <a:t> </a:t>
            </a:r>
          </a:p>
        </p:txBody>
      </p:sp>
      <p:sp>
        <p:nvSpPr>
          <p:cNvPr id="2" name="Rectangle 1">
            <a:extLst>
              <a:ext uri="{FF2B5EF4-FFF2-40B4-BE49-F238E27FC236}">
                <a16:creationId xmlns:a16="http://schemas.microsoft.com/office/drawing/2014/main" id="{6FBB2896-830B-475A-98CE-1490F9220237}"/>
              </a:ext>
            </a:extLst>
          </p:cNvPr>
          <p:cNvSpPr/>
          <p:nvPr/>
        </p:nvSpPr>
        <p:spPr>
          <a:xfrm>
            <a:off x="177800" y="1413063"/>
            <a:ext cx="11836400" cy="4031873"/>
          </a:xfrm>
          <a:prstGeom prst="rect">
            <a:avLst/>
          </a:prstGeom>
        </p:spPr>
        <p:txBody>
          <a:bodyPr wrap="square">
            <a:spAutoFit/>
          </a:bodyPr>
          <a:lstStyle/>
          <a:p>
            <a:r>
              <a:rPr lang="en-US" sz="3200" dirty="0">
                <a:solidFill>
                  <a:schemeClr val="accent4"/>
                </a:solidFill>
              </a:rPr>
              <a:t>9 For this reason we also, since the day we heard it, do not cease to pray for you, and to ask that you may be filled with the knowledge of </a:t>
            </a:r>
            <a:r>
              <a:rPr lang="en-US" sz="3200" b="1" dirty="0">
                <a:solidFill>
                  <a:schemeClr val="accent4"/>
                </a:solidFill>
              </a:rPr>
              <a:t>His will </a:t>
            </a:r>
            <a:r>
              <a:rPr lang="en-US" sz="3200" dirty="0">
                <a:solidFill>
                  <a:schemeClr val="accent4"/>
                </a:solidFill>
              </a:rPr>
              <a:t>in all wisdom and spiritual understanding; 10 that you may walk worthy of the Lord, fully pleasing Him, </a:t>
            </a:r>
            <a:r>
              <a:rPr lang="en-US" sz="3200" b="1" dirty="0">
                <a:solidFill>
                  <a:schemeClr val="accent4"/>
                </a:solidFill>
              </a:rPr>
              <a:t>being fruitful </a:t>
            </a:r>
            <a:r>
              <a:rPr lang="en-US" sz="3200" dirty="0">
                <a:solidFill>
                  <a:schemeClr val="accent4"/>
                </a:solidFill>
              </a:rPr>
              <a:t>in every good work and </a:t>
            </a:r>
            <a:r>
              <a:rPr lang="en-US" sz="3200" b="1" dirty="0">
                <a:solidFill>
                  <a:schemeClr val="accent4"/>
                </a:solidFill>
              </a:rPr>
              <a:t>increasing in the knowledge of God</a:t>
            </a:r>
            <a:r>
              <a:rPr lang="en-US" sz="3200" dirty="0">
                <a:solidFill>
                  <a:schemeClr val="accent4"/>
                </a:solidFill>
              </a:rPr>
              <a:t>; 11 strengthened with all might, according to His glorious power, for all patience and longsuffering with joy; 12 giving thanks to the Father who has qualified us to be partakers of the inheritance of the saints in the light. </a:t>
            </a:r>
          </a:p>
        </p:txBody>
      </p:sp>
    </p:spTree>
    <p:extLst>
      <p:ext uri="{BB962C8B-B14F-4D97-AF65-F5344CB8AC3E}">
        <p14:creationId xmlns:p14="http://schemas.microsoft.com/office/powerpoint/2010/main" val="3836612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40DDC4-2377-42B9-A3EA-DB8BB95375EC}"/>
              </a:ext>
            </a:extLst>
          </p:cNvPr>
          <p:cNvSpPr/>
          <p:nvPr/>
        </p:nvSpPr>
        <p:spPr>
          <a:xfrm>
            <a:off x="165100" y="-176927"/>
            <a:ext cx="11658600" cy="861774"/>
          </a:xfrm>
          <a:prstGeom prst="rect">
            <a:avLst/>
          </a:prstGeom>
        </p:spPr>
        <p:txBody>
          <a:bodyPr wrap="square">
            <a:spAutoFit/>
          </a:bodyPr>
          <a:lstStyle/>
          <a:p>
            <a:endParaRPr lang="en-US" dirty="0"/>
          </a:p>
          <a:p>
            <a:r>
              <a:rPr lang="en-US" sz="3200" dirty="0">
                <a:solidFill>
                  <a:schemeClr val="accent4"/>
                </a:solidFill>
              </a:rPr>
              <a:t> </a:t>
            </a:r>
          </a:p>
        </p:txBody>
      </p:sp>
      <p:sp>
        <p:nvSpPr>
          <p:cNvPr id="2" name="Rectangle 1">
            <a:extLst>
              <a:ext uri="{FF2B5EF4-FFF2-40B4-BE49-F238E27FC236}">
                <a16:creationId xmlns:a16="http://schemas.microsoft.com/office/drawing/2014/main" id="{6FBB2896-830B-475A-98CE-1490F9220237}"/>
              </a:ext>
            </a:extLst>
          </p:cNvPr>
          <p:cNvSpPr/>
          <p:nvPr/>
        </p:nvSpPr>
        <p:spPr>
          <a:xfrm>
            <a:off x="177800" y="2226092"/>
            <a:ext cx="11836400" cy="2554545"/>
          </a:xfrm>
          <a:prstGeom prst="rect">
            <a:avLst/>
          </a:prstGeom>
        </p:spPr>
        <p:txBody>
          <a:bodyPr wrap="square">
            <a:spAutoFit/>
          </a:bodyPr>
          <a:lstStyle/>
          <a:p>
            <a:r>
              <a:rPr lang="en-US" sz="4000" dirty="0">
                <a:solidFill>
                  <a:schemeClr val="accent4"/>
                </a:solidFill>
              </a:rPr>
              <a:t>13 He has delivered us from the power of darkness and conveyed us into the kingdom of </a:t>
            </a:r>
            <a:r>
              <a:rPr lang="en-US" sz="4000" b="1" dirty="0">
                <a:solidFill>
                  <a:schemeClr val="accent4"/>
                </a:solidFill>
              </a:rPr>
              <a:t>the Son of His love</a:t>
            </a:r>
            <a:r>
              <a:rPr lang="en-US" sz="4000" dirty="0">
                <a:solidFill>
                  <a:schemeClr val="accent4"/>
                </a:solidFill>
              </a:rPr>
              <a:t>, 14 </a:t>
            </a:r>
            <a:r>
              <a:rPr lang="en-US" sz="4000" b="1" dirty="0">
                <a:solidFill>
                  <a:schemeClr val="accent4"/>
                </a:solidFill>
              </a:rPr>
              <a:t>in whom we have redemption through His blood, the forgiveness of sins.</a:t>
            </a:r>
          </a:p>
        </p:txBody>
      </p:sp>
    </p:spTree>
    <p:extLst>
      <p:ext uri="{BB962C8B-B14F-4D97-AF65-F5344CB8AC3E}">
        <p14:creationId xmlns:p14="http://schemas.microsoft.com/office/powerpoint/2010/main" val="664290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46718-737D-46D8-A59F-31E862D875D2}"/>
              </a:ext>
            </a:extLst>
          </p:cNvPr>
          <p:cNvSpPr txBox="1"/>
          <p:nvPr/>
        </p:nvSpPr>
        <p:spPr>
          <a:xfrm>
            <a:off x="2076450" y="2038350"/>
            <a:ext cx="8324850" cy="769441"/>
          </a:xfrm>
          <a:prstGeom prst="rect">
            <a:avLst/>
          </a:prstGeom>
          <a:noFill/>
        </p:spPr>
        <p:txBody>
          <a:bodyPr wrap="square" rtlCol="0">
            <a:spAutoFit/>
          </a:bodyPr>
          <a:lstStyle/>
          <a:p>
            <a:r>
              <a:rPr lang="en-US" sz="4400" dirty="0">
                <a:solidFill>
                  <a:schemeClr val="accent4"/>
                </a:solidFill>
              </a:rPr>
              <a:t>“In whom we have redemption”</a:t>
            </a:r>
          </a:p>
        </p:txBody>
      </p:sp>
    </p:spTree>
    <p:extLst>
      <p:ext uri="{BB962C8B-B14F-4D97-AF65-F5344CB8AC3E}">
        <p14:creationId xmlns:p14="http://schemas.microsoft.com/office/powerpoint/2010/main" val="48593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46718-737D-46D8-A59F-31E862D875D2}"/>
              </a:ext>
            </a:extLst>
          </p:cNvPr>
          <p:cNvSpPr txBox="1"/>
          <p:nvPr/>
        </p:nvSpPr>
        <p:spPr>
          <a:xfrm>
            <a:off x="1169323" y="2038350"/>
            <a:ext cx="9231977" cy="769441"/>
          </a:xfrm>
          <a:prstGeom prst="rect">
            <a:avLst/>
          </a:prstGeom>
          <a:noFill/>
        </p:spPr>
        <p:txBody>
          <a:bodyPr wrap="square" rtlCol="0">
            <a:spAutoFit/>
          </a:bodyPr>
          <a:lstStyle/>
          <a:p>
            <a:r>
              <a:rPr lang="en-US" sz="4400" dirty="0">
                <a:solidFill>
                  <a:schemeClr val="accent4"/>
                </a:solidFill>
              </a:rPr>
              <a:t>“</a:t>
            </a:r>
            <a:r>
              <a:rPr lang="en-US" sz="4400" b="1" dirty="0">
                <a:solidFill>
                  <a:schemeClr val="accent4"/>
                </a:solidFill>
              </a:rPr>
              <a:t>In</a:t>
            </a:r>
            <a:r>
              <a:rPr lang="en-US" sz="4400" dirty="0">
                <a:solidFill>
                  <a:schemeClr val="accent4"/>
                </a:solidFill>
              </a:rPr>
              <a:t> ___________ we have redemption”</a:t>
            </a:r>
          </a:p>
        </p:txBody>
      </p:sp>
    </p:spTree>
    <p:extLst>
      <p:ext uri="{BB962C8B-B14F-4D97-AF65-F5344CB8AC3E}">
        <p14:creationId xmlns:p14="http://schemas.microsoft.com/office/powerpoint/2010/main" val="3434689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46718-737D-46D8-A59F-31E862D875D2}"/>
              </a:ext>
            </a:extLst>
          </p:cNvPr>
          <p:cNvSpPr txBox="1"/>
          <p:nvPr/>
        </p:nvSpPr>
        <p:spPr>
          <a:xfrm>
            <a:off x="1169323" y="2038350"/>
            <a:ext cx="9231977" cy="2123658"/>
          </a:xfrm>
          <a:prstGeom prst="rect">
            <a:avLst/>
          </a:prstGeom>
          <a:noFill/>
        </p:spPr>
        <p:txBody>
          <a:bodyPr wrap="square" rtlCol="0">
            <a:spAutoFit/>
          </a:bodyPr>
          <a:lstStyle/>
          <a:p>
            <a:r>
              <a:rPr lang="en-US" sz="4400" dirty="0">
                <a:solidFill>
                  <a:schemeClr val="accent4"/>
                </a:solidFill>
              </a:rPr>
              <a:t>“</a:t>
            </a:r>
            <a:r>
              <a:rPr lang="en-US" sz="4400" b="1" dirty="0">
                <a:solidFill>
                  <a:schemeClr val="accent4"/>
                </a:solidFill>
              </a:rPr>
              <a:t>In</a:t>
            </a:r>
            <a:r>
              <a:rPr lang="en-US" sz="4400" dirty="0">
                <a:solidFill>
                  <a:schemeClr val="accent4"/>
                </a:solidFill>
              </a:rPr>
              <a:t> ___________ </a:t>
            </a:r>
          </a:p>
          <a:p>
            <a:endParaRPr lang="en-US" sz="4400" dirty="0">
              <a:solidFill>
                <a:schemeClr val="accent4"/>
              </a:solidFill>
            </a:endParaRPr>
          </a:p>
          <a:p>
            <a:r>
              <a:rPr lang="en-US" sz="4400" dirty="0">
                <a:solidFill>
                  <a:schemeClr val="accent4"/>
                </a:solidFill>
              </a:rPr>
              <a:t>we have redemption”</a:t>
            </a:r>
          </a:p>
        </p:txBody>
      </p:sp>
    </p:spTree>
    <p:extLst>
      <p:ext uri="{BB962C8B-B14F-4D97-AF65-F5344CB8AC3E}">
        <p14:creationId xmlns:p14="http://schemas.microsoft.com/office/powerpoint/2010/main" val="643015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46718-737D-46D8-A59F-31E862D875D2}"/>
              </a:ext>
            </a:extLst>
          </p:cNvPr>
          <p:cNvSpPr txBox="1"/>
          <p:nvPr/>
        </p:nvSpPr>
        <p:spPr>
          <a:xfrm>
            <a:off x="997873" y="2038350"/>
            <a:ext cx="9231977" cy="2123658"/>
          </a:xfrm>
          <a:prstGeom prst="rect">
            <a:avLst/>
          </a:prstGeom>
          <a:noFill/>
        </p:spPr>
        <p:txBody>
          <a:bodyPr wrap="square" rtlCol="0">
            <a:spAutoFit/>
          </a:bodyPr>
          <a:lstStyle/>
          <a:p>
            <a:r>
              <a:rPr lang="en-US" sz="4400" dirty="0">
                <a:solidFill>
                  <a:schemeClr val="accent4"/>
                </a:solidFill>
              </a:rPr>
              <a:t>“</a:t>
            </a:r>
            <a:r>
              <a:rPr lang="en-US" sz="4400" b="1" dirty="0">
                <a:solidFill>
                  <a:schemeClr val="accent4"/>
                </a:solidFill>
              </a:rPr>
              <a:t>In</a:t>
            </a:r>
            <a:r>
              <a:rPr lang="en-US" sz="4400" dirty="0">
                <a:solidFill>
                  <a:schemeClr val="accent4"/>
                </a:solidFill>
              </a:rPr>
              <a:t> ___________ </a:t>
            </a:r>
          </a:p>
          <a:p>
            <a:endParaRPr lang="en-US" sz="4400" dirty="0">
              <a:solidFill>
                <a:schemeClr val="accent4"/>
              </a:solidFill>
            </a:endParaRPr>
          </a:p>
          <a:p>
            <a:r>
              <a:rPr lang="en-US" sz="4400" b="1" dirty="0">
                <a:solidFill>
                  <a:schemeClr val="accent4"/>
                </a:solidFill>
              </a:rPr>
              <a:t>we have redemption</a:t>
            </a:r>
            <a:r>
              <a:rPr lang="en-US" sz="4400" dirty="0">
                <a:solidFill>
                  <a:schemeClr val="accent4"/>
                </a:solidFill>
              </a:rPr>
              <a:t>”</a:t>
            </a:r>
          </a:p>
        </p:txBody>
      </p:sp>
      <p:sp>
        <p:nvSpPr>
          <p:cNvPr id="4" name="TextBox 3">
            <a:extLst>
              <a:ext uri="{FF2B5EF4-FFF2-40B4-BE49-F238E27FC236}">
                <a16:creationId xmlns:a16="http://schemas.microsoft.com/office/drawing/2014/main" id="{284CAED9-2EE3-45F8-AE0C-CC27C6D1D059}"/>
              </a:ext>
            </a:extLst>
          </p:cNvPr>
          <p:cNvSpPr txBox="1"/>
          <p:nvPr/>
        </p:nvSpPr>
        <p:spPr>
          <a:xfrm>
            <a:off x="1759873" y="2038350"/>
            <a:ext cx="11125200" cy="769441"/>
          </a:xfrm>
          <a:prstGeom prst="rect">
            <a:avLst/>
          </a:prstGeom>
          <a:noFill/>
        </p:spPr>
        <p:txBody>
          <a:bodyPr wrap="square" rtlCol="0">
            <a:spAutoFit/>
          </a:bodyPr>
          <a:lstStyle/>
          <a:p>
            <a:r>
              <a:rPr lang="en-US" sz="4400" b="1" dirty="0">
                <a:solidFill>
                  <a:schemeClr val="accent4"/>
                </a:solidFill>
              </a:rPr>
              <a:t>The </a:t>
            </a:r>
            <a:r>
              <a:rPr lang="en-US" sz="4400" b="1" u="sng" dirty="0">
                <a:solidFill>
                  <a:schemeClr val="accent4"/>
                </a:solidFill>
              </a:rPr>
              <a:t>Excellence and Supremacy of Messiah</a:t>
            </a:r>
          </a:p>
        </p:txBody>
      </p:sp>
    </p:spTree>
    <p:extLst>
      <p:ext uri="{BB962C8B-B14F-4D97-AF65-F5344CB8AC3E}">
        <p14:creationId xmlns:p14="http://schemas.microsoft.com/office/powerpoint/2010/main" val="1912647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46718-737D-46D8-A59F-31E862D875D2}"/>
              </a:ext>
            </a:extLst>
          </p:cNvPr>
          <p:cNvSpPr txBox="1"/>
          <p:nvPr/>
        </p:nvSpPr>
        <p:spPr>
          <a:xfrm>
            <a:off x="807373" y="2038350"/>
            <a:ext cx="10641677" cy="2800767"/>
          </a:xfrm>
          <a:prstGeom prst="rect">
            <a:avLst/>
          </a:prstGeom>
          <a:noFill/>
        </p:spPr>
        <p:txBody>
          <a:bodyPr wrap="square" rtlCol="0">
            <a:spAutoFit/>
          </a:bodyPr>
          <a:lstStyle/>
          <a:p>
            <a:r>
              <a:rPr lang="en-US" sz="4400" dirty="0">
                <a:solidFill>
                  <a:schemeClr val="accent4"/>
                </a:solidFill>
              </a:rPr>
              <a:t>“</a:t>
            </a:r>
            <a:r>
              <a:rPr lang="en-US" sz="4400" b="1" dirty="0">
                <a:solidFill>
                  <a:schemeClr val="accent4"/>
                </a:solidFill>
              </a:rPr>
              <a:t>In</a:t>
            </a:r>
            <a:r>
              <a:rPr lang="en-US" sz="4400" dirty="0">
                <a:solidFill>
                  <a:schemeClr val="accent4"/>
                </a:solidFill>
              </a:rPr>
              <a:t> ___________ </a:t>
            </a:r>
          </a:p>
          <a:p>
            <a:endParaRPr lang="en-US" sz="4400" dirty="0">
              <a:solidFill>
                <a:schemeClr val="accent4"/>
              </a:solidFill>
            </a:endParaRPr>
          </a:p>
          <a:p>
            <a:r>
              <a:rPr lang="en-US" sz="4400" b="1" dirty="0">
                <a:solidFill>
                  <a:schemeClr val="accent4"/>
                </a:solidFill>
              </a:rPr>
              <a:t>we have redemption through His blood, the forgiveness of sins.</a:t>
            </a:r>
            <a:r>
              <a:rPr lang="en-US" sz="4400" dirty="0">
                <a:solidFill>
                  <a:schemeClr val="accent4"/>
                </a:solidFill>
              </a:rPr>
              <a:t>”</a:t>
            </a:r>
          </a:p>
        </p:txBody>
      </p:sp>
      <p:sp>
        <p:nvSpPr>
          <p:cNvPr id="4" name="TextBox 3">
            <a:extLst>
              <a:ext uri="{FF2B5EF4-FFF2-40B4-BE49-F238E27FC236}">
                <a16:creationId xmlns:a16="http://schemas.microsoft.com/office/drawing/2014/main" id="{284CAED9-2EE3-45F8-AE0C-CC27C6D1D059}"/>
              </a:ext>
            </a:extLst>
          </p:cNvPr>
          <p:cNvSpPr txBox="1"/>
          <p:nvPr/>
        </p:nvSpPr>
        <p:spPr>
          <a:xfrm>
            <a:off x="1569373" y="2038350"/>
            <a:ext cx="11125200" cy="769441"/>
          </a:xfrm>
          <a:prstGeom prst="rect">
            <a:avLst/>
          </a:prstGeom>
          <a:noFill/>
        </p:spPr>
        <p:txBody>
          <a:bodyPr wrap="square" rtlCol="0">
            <a:spAutoFit/>
          </a:bodyPr>
          <a:lstStyle/>
          <a:p>
            <a:r>
              <a:rPr lang="en-US" sz="4400" b="1" dirty="0">
                <a:solidFill>
                  <a:schemeClr val="accent4"/>
                </a:solidFill>
              </a:rPr>
              <a:t>The </a:t>
            </a:r>
            <a:r>
              <a:rPr lang="en-US" sz="4400" b="1" u="sng" dirty="0">
                <a:solidFill>
                  <a:schemeClr val="accent4"/>
                </a:solidFill>
              </a:rPr>
              <a:t>Excellence and Supremacy of Messiah</a:t>
            </a:r>
          </a:p>
        </p:txBody>
      </p:sp>
    </p:spTree>
    <p:extLst>
      <p:ext uri="{BB962C8B-B14F-4D97-AF65-F5344CB8AC3E}">
        <p14:creationId xmlns:p14="http://schemas.microsoft.com/office/powerpoint/2010/main" val="326957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46718-737D-46D8-A59F-31E862D875D2}"/>
              </a:ext>
            </a:extLst>
          </p:cNvPr>
          <p:cNvSpPr txBox="1"/>
          <p:nvPr/>
        </p:nvSpPr>
        <p:spPr>
          <a:xfrm>
            <a:off x="807373" y="323850"/>
            <a:ext cx="10641677" cy="2123658"/>
          </a:xfrm>
          <a:prstGeom prst="rect">
            <a:avLst/>
          </a:prstGeom>
          <a:noFill/>
        </p:spPr>
        <p:txBody>
          <a:bodyPr wrap="square" rtlCol="0">
            <a:spAutoFit/>
          </a:bodyPr>
          <a:lstStyle/>
          <a:p>
            <a:r>
              <a:rPr lang="en-US" sz="4400" dirty="0">
                <a:solidFill>
                  <a:schemeClr val="accent4"/>
                </a:solidFill>
              </a:rPr>
              <a:t>“</a:t>
            </a:r>
            <a:r>
              <a:rPr lang="en-US" sz="4400" b="1" dirty="0">
                <a:solidFill>
                  <a:schemeClr val="accent4"/>
                </a:solidFill>
              </a:rPr>
              <a:t>In</a:t>
            </a:r>
            <a:r>
              <a:rPr lang="en-US" sz="4400" dirty="0">
                <a:solidFill>
                  <a:schemeClr val="accent4"/>
                </a:solidFill>
              </a:rPr>
              <a:t> ___________ </a:t>
            </a:r>
          </a:p>
          <a:p>
            <a:r>
              <a:rPr lang="en-US" sz="4400" b="1" dirty="0">
                <a:solidFill>
                  <a:schemeClr val="accent4"/>
                </a:solidFill>
              </a:rPr>
              <a:t>we have redemption through His blood, the forgiveness of sins.</a:t>
            </a:r>
            <a:r>
              <a:rPr lang="en-US" sz="4400" dirty="0">
                <a:solidFill>
                  <a:schemeClr val="accent4"/>
                </a:solidFill>
              </a:rPr>
              <a:t>”</a:t>
            </a:r>
          </a:p>
        </p:txBody>
      </p:sp>
      <p:sp>
        <p:nvSpPr>
          <p:cNvPr id="4" name="TextBox 3">
            <a:extLst>
              <a:ext uri="{FF2B5EF4-FFF2-40B4-BE49-F238E27FC236}">
                <a16:creationId xmlns:a16="http://schemas.microsoft.com/office/drawing/2014/main" id="{284CAED9-2EE3-45F8-AE0C-CC27C6D1D059}"/>
              </a:ext>
            </a:extLst>
          </p:cNvPr>
          <p:cNvSpPr txBox="1"/>
          <p:nvPr/>
        </p:nvSpPr>
        <p:spPr>
          <a:xfrm>
            <a:off x="1569373" y="323850"/>
            <a:ext cx="11125200" cy="769441"/>
          </a:xfrm>
          <a:prstGeom prst="rect">
            <a:avLst/>
          </a:prstGeom>
          <a:noFill/>
        </p:spPr>
        <p:txBody>
          <a:bodyPr wrap="square" rtlCol="0">
            <a:spAutoFit/>
          </a:bodyPr>
          <a:lstStyle/>
          <a:p>
            <a:r>
              <a:rPr lang="en-US" sz="4400" b="1" dirty="0">
                <a:solidFill>
                  <a:schemeClr val="accent4"/>
                </a:solidFill>
              </a:rPr>
              <a:t>The </a:t>
            </a:r>
            <a:r>
              <a:rPr lang="en-US" sz="4400" b="1" u="sng" dirty="0">
                <a:solidFill>
                  <a:schemeClr val="accent4"/>
                </a:solidFill>
              </a:rPr>
              <a:t>Excellence and Supremacy of Messiah</a:t>
            </a:r>
          </a:p>
        </p:txBody>
      </p:sp>
      <p:pic>
        <p:nvPicPr>
          <p:cNvPr id="4098" name="Picture 2" descr="New Scientist Default Image">
            <a:extLst>
              <a:ext uri="{FF2B5EF4-FFF2-40B4-BE49-F238E27FC236}">
                <a16:creationId xmlns:a16="http://schemas.microsoft.com/office/drawing/2014/main" id="{7BD661B7-EF12-4814-B597-ACB9A66D85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4536" y="2889250"/>
            <a:ext cx="5467350" cy="364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023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5122" name="Picture 2" descr="New Scientist Default Image">
            <a:extLst>
              <a:ext uri="{FF2B5EF4-FFF2-40B4-BE49-F238E27FC236}">
                <a16:creationId xmlns:a16="http://schemas.microsoft.com/office/drawing/2014/main" id="{E703806E-DD50-4ACF-995F-F8E088B58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901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803</TotalTime>
  <Words>388</Words>
  <Application>Microsoft Office PowerPoint</Application>
  <PresentationFormat>Widescreen</PresentationFormat>
  <Paragraphs>100</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Lucida Sans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 Weiner</dc:creator>
  <cp:lastModifiedBy>Art Weiner</cp:lastModifiedBy>
  <cp:revision>22</cp:revision>
  <dcterms:created xsi:type="dcterms:W3CDTF">2019-09-08T00:12:49Z</dcterms:created>
  <dcterms:modified xsi:type="dcterms:W3CDTF">2019-09-08T13:36:05Z</dcterms:modified>
</cp:coreProperties>
</file>